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3"/>
    <p:sldMasterId id="214748370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Dosis"/>
      <p:regular r:id="rId21"/>
      <p:bold r:id="rId22"/>
    </p:embeddedFont>
    <p:embeddedFont>
      <p:font typeface="Bebas Neue"/>
      <p:regular r:id="rId23"/>
    </p:embeddedFont>
    <p:embeddedFont>
      <p:font typeface="PT Sans"/>
      <p:regular r:id="rId24"/>
      <p:bold r:id="rId25"/>
      <p:italic r:id="rId26"/>
      <p:boldItalic r:id="rId27"/>
    </p:embeddedFont>
    <p:embeddedFont>
      <p:font typeface="Mako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Dosis-bold.fntdata"/><Relationship Id="rId21" Type="http://schemas.openxmlformats.org/officeDocument/2006/relationships/font" Target="fonts/Dosis-regular.fntdata"/><Relationship Id="rId24" Type="http://schemas.openxmlformats.org/officeDocument/2006/relationships/font" Target="fonts/PTSans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schemas.openxmlformats.org/officeDocument/2006/relationships/font" Target="fonts/Mako-regular.fntdata"/><Relationship Id="rId27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Google Shape;3204;g2243861f8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5" name="Google Shape;3205;g2243861f8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the context, the study, etc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2f78d51e749_1_3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g2f78d51e749_1_3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g11fb83b53b5_0_4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4" name="Google Shape;3424;g11fb83b53b5_0_4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d991f2972e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d991f2972e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6" name="Google Shape;3446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d991f2972e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d991f2972e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gd991f2972e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1" name="Google Shape;3471;gd991f2972e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gd986669f0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7" name="Google Shape;3217;gd986669f0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OLAF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gd991f2972e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5" name="Google Shape;3225;gd991f2972e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50 % of water used is lost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g2243861f8a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1" name="Google Shape;3241;g2243861f8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the idea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g2243861f8a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2" name="Google Shape;3292;g2243861f8a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the idea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g2f78d51e749_1_3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1" name="Google Shape;3301;g2f78d51e749_1_3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f78d51e74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2f78d51e74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gd991f2972e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9" name="Google Shape;3369;gd991f2972e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g2f78d51e749_1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6" name="Google Shape;3376;g2f78d51e749_1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2961" y="539364"/>
            <a:ext cx="4645945" cy="4065043"/>
            <a:chOff x="-72961" y="539364"/>
            <a:chExt cx="4645945" cy="406504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2950" y="539364"/>
              <a:ext cx="4645925" cy="1161538"/>
              <a:chOff x="-72950" y="539364"/>
              <a:chExt cx="4645925" cy="1161538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07883" y="1120101"/>
                <a:ext cx="3484280" cy="580713"/>
                <a:chOff x="0" y="0"/>
                <a:chExt cx="3983400" cy="6639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07883" y="539401"/>
                <a:ext cx="3484280" cy="580713"/>
                <a:chOff x="0" y="0"/>
                <a:chExt cx="3983400" cy="6639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3992175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92175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72950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72950" y="112005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-72961" y="1700802"/>
              <a:ext cx="4645945" cy="2903605"/>
              <a:chOff x="-72961" y="1700802"/>
              <a:chExt cx="4645945" cy="290360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3992183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992183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992183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992183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992183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" name="Google Shape;35;p2"/>
              <p:cNvGrpSpPr/>
              <p:nvPr/>
            </p:nvGrpSpPr>
            <p:grpSpPr>
              <a:xfrm>
                <a:off x="507883" y="1700802"/>
                <a:ext cx="3484280" cy="580713"/>
                <a:chOff x="0" y="0"/>
                <a:chExt cx="3983400" cy="663900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507883" y="2281503"/>
                <a:ext cx="3484280" cy="580713"/>
                <a:chOff x="0" y="0"/>
                <a:chExt cx="3983400" cy="663900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507883" y="2862205"/>
                <a:ext cx="3484280" cy="580713"/>
                <a:chOff x="0" y="0"/>
                <a:chExt cx="3983400" cy="663900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" name="Google Shape;56;p2"/>
              <p:cNvGrpSpPr/>
              <p:nvPr/>
            </p:nvGrpSpPr>
            <p:grpSpPr>
              <a:xfrm>
                <a:off x="507883" y="3442906"/>
                <a:ext cx="3484280" cy="580713"/>
                <a:chOff x="0" y="0"/>
                <a:chExt cx="3983400" cy="663900"/>
              </a:xfrm>
            </p:grpSpPr>
            <p:sp>
              <p:nvSpPr>
                <p:cNvPr id="57" name="Google Shape;57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" name="Google Shape;63;p2"/>
              <p:cNvGrpSpPr/>
              <p:nvPr/>
            </p:nvGrpSpPr>
            <p:grpSpPr>
              <a:xfrm>
                <a:off x="507883" y="4023607"/>
                <a:ext cx="3484280" cy="580713"/>
                <a:chOff x="0" y="0"/>
                <a:chExt cx="3983400" cy="663900"/>
              </a:xfrm>
            </p:grpSpPr>
            <p:sp>
              <p:nvSpPr>
                <p:cNvPr id="64" name="Google Shape;64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" name="Google Shape;70;p2"/>
              <p:cNvSpPr/>
              <p:nvPr/>
            </p:nvSpPr>
            <p:spPr>
              <a:xfrm>
                <a:off x="-72961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72961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72961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72961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72961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" name="Google Shape;75;p2"/>
          <p:cNvSpPr txBox="1"/>
          <p:nvPr>
            <p:ph type="ctrTitle"/>
          </p:nvPr>
        </p:nvSpPr>
        <p:spPr>
          <a:xfrm>
            <a:off x="951038" y="847750"/>
            <a:ext cx="2999400" cy="29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2"/>
          <p:cNvSpPr txBox="1"/>
          <p:nvPr>
            <p:ph idx="1" type="subTitle"/>
          </p:nvPr>
        </p:nvSpPr>
        <p:spPr>
          <a:xfrm>
            <a:off x="1087750" y="4024725"/>
            <a:ext cx="3484200" cy="5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11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555" name="Google Shape;555;p11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9" name="Google Shape;609;p11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610" name="Google Shape;610;p11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8" name="Google Shape;628;p11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11"/>
          <p:cNvSpPr txBox="1"/>
          <p:nvPr>
            <p:ph hasCustomPrompt="1" type="title"/>
          </p:nvPr>
        </p:nvSpPr>
        <p:spPr>
          <a:xfrm>
            <a:off x="-209550" y="1120100"/>
            <a:ext cx="9563100" cy="232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4" name="Google Shape;694;p11"/>
          <p:cNvSpPr txBox="1"/>
          <p:nvPr>
            <p:ph idx="1" type="subTitle"/>
          </p:nvPr>
        </p:nvSpPr>
        <p:spPr>
          <a:xfrm>
            <a:off x="-209550" y="3442300"/>
            <a:ext cx="95631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3"/>
          <p:cNvGrpSpPr/>
          <p:nvPr/>
        </p:nvGrpSpPr>
        <p:grpSpPr>
          <a:xfrm>
            <a:off x="5734112" y="-41318"/>
            <a:ext cx="3484627" cy="5226443"/>
            <a:chOff x="5734112" y="-41318"/>
            <a:chExt cx="3484627" cy="5226443"/>
          </a:xfrm>
        </p:grpSpPr>
        <p:sp>
          <p:nvSpPr>
            <p:cNvPr id="698" name="Google Shape;698;p1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13"/>
          <p:cNvSpPr txBox="1"/>
          <p:nvPr>
            <p:ph type="title"/>
          </p:nvPr>
        </p:nvSpPr>
        <p:spPr>
          <a:xfrm>
            <a:off x="713100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3" name="Google Shape;753;p13"/>
          <p:cNvSpPr txBox="1"/>
          <p:nvPr>
            <p:ph hasCustomPrompt="1" idx="2" type="title"/>
          </p:nvPr>
        </p:nvSpPr>
        <p:spPr>
          <a:xfrm>
            <a:off x="1453800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4" name="Google Shape;754;p13"/>
          <p:cNvSpPr txBox="1"/>
          <p:nvPr>
            <p:ph idx="1" type="subTitle"/>
          </p:nvPr>
        </p:nvSpPr>
        <p:spPr>
          <a:xfrm>
            <a:off x="713100" y="2405367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5" name="Google Shape;755;p13"/>
          <p:cNvSpPr txBox="1"/>
          <p:nvPr>
            <p:ph idx="3" type="title"/>
          </p:nvPr>
        </p:nvSpPr>
        <p:spPr>
          <a:xfrm>
            <a:off x="3170229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6" name="Google Shape;756;p13"/>
          <p:cNvSpPr txBox="1"/>
          <p:nvPr>
            <p:ph hasCustomPrompt="1" idx="4" type="title"/>
          </p:nvPr>
        </p:nvSpPr>
        <p:spPr>
          <a:xfrm>
            <a:off x="3910923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7" name="Google Shape;757;p13"/>
          <p:cNvSpPr txBox="1"/>
          <p:nvPr>
            <p:ph idx="5" type="subTitle"/>
          </p:nvPr>
        </p:nvSpPr>
        <p:spPr>
          <a:xfrm>
            <a:off x="3170223" y="2405367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8" name="Google Shape;758;p13"/>
          <p:cNvSpPr txBox="1"/>
          <p:nvPr>
            <p:ph idx="6" type="title"/>
          </p:nvPr>
        </p:nvSpPr>
        <p:spPr>
          <a:xfrm>
            <a:off x="713100" y="3718772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9" name="Google Shape;759;p13"/>
          <p:cNvSpPr txBox="1"/>
          <p:nvPr>
            <p:ph hasCustomPrompt="1" idx="7" type="title"/>
          </p:nvPr>
        </p:nvSpPr>
        <p:spPr>
          <a:xfrm>
            <a:off x="1453800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0" name="Google Shape;760;p13"/>
          <p:cNvSpPr txBox="1"/>
          <p:nvPr>
            <p:ph idx="8" type="subTitle"/>
          </p:nvPr>
        </p:nvSpPr>
        <p:spPr>
          <a:xfrm>
            <a:off x="713100" y="4136098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1" name="Google Shape;761;p13"/>
          <p:cNvSpPr txBox="1"/>
          <p:nvPr>
            <p:ph idx="9" type="title"/>
          </p:nvPr>
        </p:nvSpPr>
        <p:spPr>
          <a:xfrm>
            <a:off x="3170229" y="3718773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2" name="Google Shape;762;p13"/>
          <p:cNvSpPr txBox="1"/>
          <p:nvPr>
            <p:ph hasCustomPrompt="1" idx="13" type="title"/>
          </p:nvPr>
        </p:nvSpPr>
        <p:spPr>
          <a:xfrm>
            <a:off x="3910923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3" name="Google Shape;763;p13"/>
          <p:cNvSpPr txBox="1"/>
          <p:nvPr>
            <p:ph idx="14" type="subTitle"/>
          </p:nvPr>
        </p:nvSpPr>
        <p:spPr>
          <a:xfrm>
            <a:off x="3170223" y="4136100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4" name="Google Shape;764;p13"/>
          <p:cNvSpPr txBox="1"/>
          <p:nvPr>
            <p:ph idx="15" type="title"/>
          </p:nvPr>
        </p:nvSpPr>
        <p:spPr>
          <a:xfrm>
            <a:off x="507850" y="539400"/>
            <a:ext cx="5226300" cy="581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4"/>
          <p:cNvSpPr txBox="1"/>
          <p:nvPr>
            <p:ph type="title"/>
          </p:nvPr>
        </p:nvSpPr>
        <p:spPr>
          <a:xfrm>
            <a:off x="3405600" y="3419200"/>
            <a:ext cx="5025300" cy="4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7" name="Google Shape;767;p14"/>
          <p:cNvSpPr txBox="1"/>
          <p:nvPr>
            <p:ph idx="1" type="subTitle"/>
          </p:nvPr>
        </p:nvSpPr>
        <p:spPr>
          <a:xfrm>
            <a:off x="3405825" y="1788400"/>
            <a:ext cx="50253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5"/>
          <p:cNvSpPr txBox="1"/>
          <p:nvPr>
            <p:ph type="title"/>
          </p:nvPr>
        </p:nvSpPr>
        <p:spPr>
          <a:xfrm>
            <a:off x="1087750" y="1122300"/>
            <a:ext cx="37359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0" name="Google Shape;770;p15"/>
          <p:cNvSpPr txBox="1"/>
          <p:nvPr>
            <p:ph idx="1" type="subTitle"/>
          </p:nvPr>
        </p:nvSpPr>
        <p:spPr>
          <a:xfrm>
            <a:off x="1087750" y="2262850"/>
            <a:ext cx="29838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16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773" name="Google Shape;773;p16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16"/>
          <p:cNvSpPr txBox="1"/>
          <p:nvPr>
            <p:ph idx="1" type="body"/>
          </p:nvPr>
        </p:nvSpPr>
        <p:spPr>
          <a:xfrm>
            <a:off x="13411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92" name="Google Shape;792;p16"/>
          <p:cNvSpPr txBox="1"/>
          <p:nvPr>
            <p:ph idx="2" type="body"/>
          </p:nvPr>
        </p:nvSpPr>
        <p:spPr>
          <a:xfrm>
            <a:off x="50085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793" name="Google Shape;793;p16"/>
          <p:cNvSpPr txBox="1"/>
          <p:nvPr>
            <p:ph type="title"/>
          </p:nvPr>
        </p:nvSpPr>
        <p:spPr>
          <a:xfrm>
            <a:off x="-152100" y="539400"/>
            <a:ext cx="94482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7"/>
          <p:cNvSpPr txBox="1"/>
          <p:nvPr>
            <p:ph type="title"/>
          </p:nvPr>
        </p:nvSpPr>
        <p:spPr>
          <a:xfrm>
            <a:off x="-131892" y="539400"/>
            <a:ext cx="93903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6" name="Google Shape;796;p17"/>
          <p:cNvSpPr txBox="1"/>
          <p:nvPr>
            <p:ph idx="2" type="title"/>
          </p:nvPr>
        </p:nvSpPr>
        <p:spPr>
          <a:xfrm>
            <a:off x="1086800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7" name="Google Shape;797;p17"/>
          <p:cNvSpPr txBox="1"/>
          <p:nvPr>
            <p:ph idx="1" type="subTitle"/>
          </p:nvPr>
        </p:nvSpPr>
        <p:spPr>
          <a:xfrm>
            <a:off x="1086800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798" name="Google Shape;798;p17"/>
          <p:cNvSpPr txBox="1"/>
          <p:nvPr>
            <p:ph idx="3" type="title"/>
          </p:nvPr>
        </p:nvSpPr>
        <p:spPr>
          <a:xfrm>
            <a:off x="3448196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9" name="Google Shape;799;p17"/>
          <p:cNvSpPr txBox="1"/>
          <p:nvPr>
            <p:ph idx="4" type="subTitle"/>
          </p:nvPr>
        </p:nvSpPr>
        <p:spPr>
          <a:xfrm>
            <a:off x="3448196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00" name="Google Shape;800;p17"/>
          <p:cNvSpPr txBox="1"/>
          <p:nvPr>
            <p:ph idx="5" type="title"/>
          </p:nvPr>
        </p:nvSpPr>
        <p:spPr>
          <a:xfrm>
            <a:off x="5809599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1" name="Google Shape;801;p17"/>
          <p:cNvSpPr txBox="1"/>
          <p:nvPr>
            <p:ph idx="6" type="subTitle"/>
          </p:nvPr>
        </p:nvSpPr>
        <p:spPr>
          <a:xfrm>
            <a:off x="5809598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18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804" name="Google Shape;804;p18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18"/>
          <p:cNvGrpSpPr/>
          <p:nvPr/>
        </p:nvGrpSpPr>
        <p:grpSpPr>
          <a:xfrm>
            <a:off x="8637062" y="-41318"/>
            <a:ext cx="580811" cy="5226443"/>
            <a:chOff x="-74738" y="-41318"/>
            <a:chExt cx="580811" cy="5226443"/>
          </a:xfrm>
        </p:grpSpPr>
        <p:sp>
          <p:nvSpPr>
            <p:cNvPr id="814" name="Google Shape;814;p18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18"/>
          <p:cNvSpPr txBox="1"/>
          <p:nvPr>
            <p:ph type="title"/>
          </p:nvPr>
        </p:nvSpPr>
        <p:spPr>
          <a:xfrm>
            <a:off x="-124050" y="539850"/>
            <a:ext cx="93921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4" name="Google Shape;824;p18"/>
          <p:cNvSpPr txBox="1"/>
          <p:nvPr>
            <p:ph idx="2" type="title"/>
          </p:nvPr>
        </p:nvSpPr>
        <p:spPr>
          <a:xfrm>
            <a:off x="713100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5" name="Google Shape;825;p18"/>
          <p:cNvSpPr txBox="1"/>
          <p:nvPr>
            <p:ph idx="1" type="subTitle"/>
          </p:nvPr>
        </p:nvSpPr>
        <p:spPr>
          <a:xfrm>
            <a:off x="713100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26" name="Google Shape;826;p18"/>
          <p:cNvSpPr txBox="1"/>
          <p:nvPr>
            <p:ph idx="3" type="title"/>
          </p:nvPr>
        </p:nvSpPr>
        <p:spPr>
          <a:xfrm>
            <a:off x="2682130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7" name="Google Shape;827;p18"/>
          <p:cNvSpPr txBox="1"/>
          <p:nvPr>
            <p:ph idx="4" type="subTitle"/>
          </p:nvPr>
        </p:nvSpPr>
        <p:spPr>
          <a:xfrm>
            <a:off x="2682128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28" name="Google Shape;828;p18"/>
          <p:cNvSpPr txBox="1"/>
          <p:nvPr>
            <p:ph idx="5" type="title"/>
          </p:nvPr>
        </p:nvSpPr>
        <p:spPr>
          <a:xfrm>
            <a:off x="6620181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9" name="Google Shape;829;p18"/>
          <p:cNvSpPr txBox="1"/>
          <p:nvPr>
            <p:ph idx="6" type="subTitle"/>
          </p:nvPr>
        </p:nvSpPr>
        <p:spPr>
          <a:xfrm>
            <a:off x="6620181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30" name="Google Shape;830;p18"/>
          <p:cNvSpPr txBox="1"/>
          <p:nvPr>
            <p:ph idx="7" type="title"/>
          </p:nvPr>
        </p:nvSpPr>
        <p:spPr>
          <a:xfrm>
            <a:off x="4651157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1" name="Google Shape;831;p18"/>
          <p:cNvSpPr txBox="1"/>
          <p:nvPr>
            <p:ph idx="8" type="subTitle"/>
          </p:nvPr>
        </p:nvSpPr>
        <p:spPr>
          <a:xfrm>
            <a:off x="4651154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9"/>
          <p:cNvSpPr txBox="1"/>
          <p:nvPr>
            <p:ph type="title"/>
          </p:nvPr>
        </p:nvSpPr>
        <p:spPr>
          <a:xfrm>
            <a:off x="-54600" y="539850"/>
            <a:ext cx="92532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4" name="Google Shape;834;p19"/>
          <p:cNvSpPr txBox="1"/>
          <p:nvPr>
            <p:ph idx="2" type="title"/>
          </p:nvPr>
        </p:nvSpPr>
        <p:spPr>
          <a:xfrm>
            <a:off x="929150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5" name="Google Shape;835;p19"/>
          <p:cNvSpPr txBox="1"/>
          <p:nvPr>
            <p:ph idx="1" type="subTitle"/>
          </p:nvPr>
        </p:nvSpPr>
        <p:spPr>
          <a:xfrm>
            <a:off x="929150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36" name="Google Shape;836;p19"/>
          <p:cNvSpPr txBox="1"/>
          <p:nvPr>
            <p:ph idx="3" type="title"/>
          </p:nvPr>
        </p:nvSpPr>
        <p:spPr>
          <a:xfrm>
            <a:off x="3529802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7" name="Google Shape;837;p19"/>
          <p:cNvSpPr txBox="1"/>
          <p:nvPr>
            <p:ph idx="4" type="subTitle"/>
          </p:nvPr>
        </p:nvSpPr>
        <p:spPr>
          <a:xfrm>
            <a:off x="3529856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38" name="Google Shape;838;p19"/>
          <p:cNvSpPr txBox="1"/>
          <p:nvPr>
            <p:ph idx="5" type="title"/>
          </p:nvPr>
        </p:nvSpPr>
        <p:spPr>
          <a:xfrm>
            <a:off x="929150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9" name="Google Shape;839;p19"/>
          <p:cNvSpPr txBox="1"/>
          <p:nvPr>
            <p:ph idx="6" type="subTitle"/>
          </p:nvPr>
        </p:nvSpPr>
        <p:spPr>
          <a:xfrm>
            <a:off x="929150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0" name="Google Shape;840;p19"/>
          <p:cNvSpPr txBox="1"/>
          <p:nvPr>
            <p:ph idx="7" type="title"/>
          </p:nvPr>
        </p:nvSpPr>
        <p:spPr>
          <a:xfrm>
            <a:off x="3529802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1" name="Google Shape;841;p19"/>
          <p:cNvSpPr txBox="1"/>
          <p:nvPr>
            <p:ph idx="8" type="subTitle"/>
          </p:nvPr>
        </p:nvSpPr>
        <p:spPr>
          <a:xfrm>
            <a:off x="3529802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2" name="Google Shape;842;p19"/>
          <p:cNvSpPr txBox="1"/>
          <p:nvPr>
            <p:ph idx="9" type="title"/>
          </p:nvPr>
        </p:nvSpPr>
        <p:spPr>
          <a:xfrm>
            <a:off x="6130459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3" name="Google Shape;843;p19"/>
          <p:cNvSpPr txBox="1"/>
          <p:nvPr>
            <p:ph idx="13" type="subTitle"/>
          </p:nvPr>
        </p:nvSpPr>
        <p:spPr>
          <a:xfrm>
            <a:off x="6130458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19"/>
          <p:cNvSpPr txBox="1"/>
          <p:nvPr>
            <p:ph idx="14" type="title"/>
          </p:nvPr>
        </p:nvSpPr>
        <p:spPr>
          <a:xfrm>
            <a:off x="6130459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5" name="Google Shape;845;p19"/>
          <p:cNvSpPr txBox="1"/>
          <p:nvPr>
            <p:ph idx="15" type="subTitle"/>
          </p:nvPr>
        </p:nvSpPr>
        <p:spPr>
          <a:xfrm>
            <a:off x="6130459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846" name="Google Shape;846;p19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847" name="Google Shape;847;p19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3" name="Google Shape;853;p19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854" name="Google Shape;854;p1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0" name="Google Shape;860;p19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20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866" name="Google Shape;866;p2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20"/>
          <p:cNvSpPr txBox="1"/>
          <p:nvPr>
            <p:ph type="title"/>
          </p:nvPr>
        </p:nvSpPr>
        <p:spPr>
          <a:xfrm>
            <a:off x="-213150" y="539850"/>
            <a:ext cx="9570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79" name="Google Shape;79;p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3"/>
          <p:cNvSpPr txBox="1"/>
          <p:nvPr>
            <p:ph type="title"/>
          </p:nvPr>
        </p:nvSpPr>
        <p:spPr>
          <a:xfrm>
            <a:off x="507875" y="539400"/>
            <a:ext cx="4064100" cy="11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p3"/>
          <p:cNvSpPr txBox="1"/>
          <p:nvPr>
            <p:ph idx="1" type="subTitle"/>
          </p:nvPr>
        </p:nvSpPr>
        <p:spPr>
          <a:xfrm>
            <a:off x="507875" y="1700300"/>
            <a:ext cx="40641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21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78" name="Google Shape;878;p21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879" name="Google Shape;879;p21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5" name="Google Shape;885;p21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886" name="Google Shape;886;p21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2" name="Google Shape;892;p21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22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898" name="Google Shape;898;p22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22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908" name="Google Shape;908;p2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22"/>
          <p:cNvSpPr txBox="1"/>
          <p:nvPr>
            <p:ph type="title"/>
          </p:nvPr>
        </p:nvSpPr>
        <p:spPr>
          <a:xfrm>
            <a:off x="-135900" y="539850"/>
            <a:ext cx="94158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23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920" name="Google Shape;920;p2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4" name="Google Shape;974;p23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975" name="Google Shape;975;p23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3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3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3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3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3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3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3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3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3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3" name="Google Shape;993;p23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3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23"/>
          <p:cNvSpPr txBox="1"/>
          <p:nvPr>
            <p:ph hasCustomPrompt="1" type="title"/>
          </p:nvPr>
        </p:nvSpPr>
        <p:spPr>
          <a:xfrm>
            <a:off x="4571388" y="5399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/>
          <p:nvPr>
            <p:ph idx="1" type="subTitle"/>
          </p:nvPr>
        </p:nvSpPr>
        <p:spPr>
          <a:xfrm>
            <a:off x="4571388" y="17010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04" name="Google Shape;1004;p23"/>
          <p:cNvSpPr txBox="1"/>
          <p:nvPr>
            <p:ph hasCustomPrompt="1" idx="2" type="title"/>
          </p:nvPr>
        </p:nvSpPr>
        <p:spPr>
          <a:xfrm>
            <a:off x="4571413" y="28623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5" name="Google Shape;1005;p23"/>
          <p:cNvSpPr txBox="1"/>
          <p:nvPr>
            <p:ph idx="3" type="subTitle"/>
          </p:nvPr>
        </p:nvSpPr>
        <p:spPr>
          <a:xfrm>
            <a:off x="4571413" y="40235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4"/>
          <p:cNvSpPr/>
          <p:nvPr/>
        </p:nvSpPr>
        <p:spPr>
          <a:xfrm>
            <a:off x="68956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24"/>
          <p:cNvSpPr/>
          <p:nvPr/>
        </p:nvSpPr>
        <p:spPr>
          <a:xfrm>
            <a:off x="74763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24"/>
          <p:cNvSpPr/>
          <p:nvPr/>
        </p:nvSpPr>
        <p:spPr>
          <a:xfrm>
            <a:off x="68956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24"/>
          <p:cNvSpPr/>
          <p:nvPr/>
        </p:nvSpPr>
        <p:spPr>
          <a:xfrm>
            <a:off x="74763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24"/>
          <p:cNvSpPr/>
          <p:nvPr/>
        </p:nvSpPr>
        <p:spPr>
          <a:xfrm>
            <a:off x="68956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24"/>
          <p:cNvSpPr/>
          <p:nvPr/>
        </p:nvSpPr>
        <p:spPr>
          <a:xfrm>
            <a:off x="74763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24"/>
          <p:cNvSpPr/>
          <p:nvPr/>
        </p:nvSpPr>
        <p:spPr>
          <a:xfrm>
            <a:off x="68956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24"/>
          <p:cNvSpPr/>
          <p:nvPr/>
        </p:nvSpPr>
        <p:spPr>
          <a:xfrm>
            <a:off x="74763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4"/>
          <p:cNvSpPr/>
          <p:nvPr/>
        </p:nvSpPr>
        <p:spPr>
          <a:xfrm>
            <a:off x="68956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4"/>
          <p:cNvSpPr/>
          <p:nvPr/>
        </p:nvSpPr>
        <p:spPr>
          <a:xfrm>
            <a:off x="74763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4"/>
          <p:cNvSpPr/>
          <p:nvPr/>
        </p:nvSpPr>
        <p:spPr>
          <a:xfrm>
            <a:off x="68956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4"/>
          <p:cNvSpPr/>
          <p:nvPr/>
        </p:nvSpPr>
        <p:spPr>
          <a:xfrm>
            <a:off x="74763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24"/>
          <p:cNvSpPr/>
          <p:nvPr/>
        </p:nvSpPr>
        <p:spPr>
          <a:xfrm>
            <a:off x="68956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4"/>
          <p:cNvSpPr/>
          <p:nvPr/>
        </p:nvSpPr>
        <p:spPr>
          <a:xfrm>
            <a:off x="74763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24"/>
          <p:cNvSpPr/>
          <p:nvPr/>
        </p:nvSpPr>
        <p:spPr>
          <a:xfrm>
            <a:off x="68956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24"/>
          <p:cNvSpPr/>
          <p:nvPr/>
        </p:nvSpPr>
        <p:spPr>
          <a:xfrm>
            <a:off x="74763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24"/>
          <p:cNvSpPr/>
          <p:nvPr/>
        </p:nvSpPr>
        <p:spPr>
          <a:xfrm>
            <a:off x="68956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24"/>
          <p:cNvSpPr/>
          <p:nvPr/>
        </p:nvSpPr>
        <p:spPr>
          <a:xfrm>
            <a:off x="74763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24"/>
          <p:cNvSpPr/>
          <p:nvPr/>
        </p:nvSpPr>
        <p:spPr>
          <a:xfrm>
            <a:off x="80572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24"/>
          <p:cNvSpPr/>
          <p:nvPr/>
        </p:nvSpPr>
        <p:spPr>
          <a:xfrm>
            <a:off x="86379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24"/>
          <p:cNvSpPr/>
          <p:nvPr/>
        </p:nvSpPr>
        <p:spPr>
          <a:xfrm>
            <a:off x="80572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4"/>
          <p:cNvSpPr/>
          <p:nvPr/>
        </p:nvSpPr>
        <p:spPr>
          <a:xfrm>
            <a:off x="86379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24"/>
          <p:cNvSpPr/>
          <p:nvPr/>
        </p:nvSpPr>
        <p:spPr>
          <a:xfrm>
            <a:off x="80572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24"/>
          <p:cNvSpPr/>
          <p:nvPr/>
        </p:nvSpPr>
        <p:spPr>
          <a:xfrm>
            <a:off x="86379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24"/>
          <p:cNvSpPr/>
          <p:nvPr/>
        </p:nvSpPr>
        <p:spPr>
          <a:xfrm>
            <a:off x="80572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4"/>
          <p:cNvSpPr/>
          <p:nvPr/>
        </p:nvSpPr>
        <p:spPr>
          <a:xfrm>
            <a:off x="86379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24"/>
          <p:cNvSpPr/>
          <p:nvPr/>
        </p:nvSpPr>
        <p:spPr>
          <a:xfrm>
            <a:off x="80572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4"/>
          <p:cNvSpPr/>
          <p:nvPr/>
        </p:nvSpPr>
        <p:spPr>
          <a:xfrm>
            <a:off x="86379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24"/>
          <p:cNvSpPr/>
          <p:nvPr/>
        </p:nvSpPr>
        <p:spPr>
          <a:xfrm>
            <a:off x="80572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24"/>
          <p:cNvSpPr/>
          <p:nvPr/>
        </p:nvSpPr>
        <p:spPr>
          <a:xfrm>
            <a:off x="86379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4"/>
          <p:cNvSpPr/>
          <p:nvPr/>
        </p:nvSpPr>
        <p:spPr>
          <a:xfrm>
            <a:off x="80572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4"/>
          <p:cNvSpPr/>
          <p:nvPr/>
        </p:nvSpPr>
        <p:spPr>
          <a:xfrm>
            <a:off x="86379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24"/>
          <p:cNvSpPr/>
          <p:nvPr/>
        </p:nvSpPr>
        <p:spPr>
          <a:xfrm>
            <a:off x="80572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24"/>
          <p:cNvSpPr/>
          <p:nvPr/>
        </p:nvSpPr>
        <p:spPr>
          <a:xfrm>
            <a:off x="86379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24"/>
          <p:cNvSpPr/>
          <p:nvPr/>
        </p:nvSpPr>
        <p:spPr>
          <a:xfrm>
            <a:off x="80572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24"/>
          <p:cNvSpPr/>
          <p:nvPr/>
        </p:nvSpPr>
        <p:spPr>
          <a:xfrm>
            <a:off x="86379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24"/>
          <p:cNvSpPr/>
          <p:nvPr/>
        </p:nvSpPr>
        <p:spPr>
          <a:xfrm>
            <a:off x="45720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24"/>
          <p:cNvSpPr/>
          <p:nvPr/>
        </p:nvSpPr>
        <p:spPr>
          <a:xfrm>
            <a:off x="51527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4"/>
          <p:cNvSpPr/>
          <p:nvPr/>
        </p:nvSpPr>
        <p:spPr>
          <a:xfrm>
            <a:off x="45720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4"/>
          <p:cNvSpPr/>
          <p:nvPr/>
        </p:nvSpPr>
        <p:spPr>
          <a:xfrm>
            <a:off x="51527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4"/>
          <p:cNvSpPr/>
          <p:nvPr/>
        </p:nvSpPr>
        <p:spPr>
          <a:xfrm>
            <a:off x="45720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4"/>
          <p:cNvSpPr/>
          <p:nvPr/>
        </p:nvSpPr>
        <p:spPr>
          <a:xfrm>
            <a:off x="399063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4"/>
          <p:cNvSpPr/>
          <p:nvPr/>
        </p:nvSpPr>
        <p:spPr>
          <a:xfrm>
            <a:off x="45720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24"/>
          <p:cNvSpPr/>
          <p:nvPr/>
        </p:nvSpPr>
        <p:spPr>
          <a:xfrm>
            <a:off x="51527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24"/>
          <p:cNvSpPr/>
          <p:nvPr/>
        </p:nvSpPr>
        <p:spPr>
          <a:xfrm>
            <a:off x="45720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4"/>
          <p:cNvSpPr/>
          <p:nvPr/>
        </p:nvSpPr>
        <p:spPr>
          <a:xfrm>
            <a:off x="51527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4"/>
          <p:cNvSpPr/>
          <p:nvPr/>
        </p:nvSpPr>
        <p:spPr>
          <a:xfrm>
            <a:off x="51527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24"/>
          <p:cNvSpPr/>
          <p:nvPr/>
        </p:nvSpPr>
        <p:spPr>
          <a:xfrm>
            <a:off x="45720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24"/>
          <p:cNvSpPr/>
          <p:nvPr/>
        </p:nvSpPr>
        <p:spPr>
          <a:xfrm>
            <a:off x="51527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24"/>
          <p:cNvSpPr/>
          <p:nvPr/>
        </p:nvSpPr>
        <p:spPr>
          <a:xfrm>
            <a:off x="45720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24"/>
          <p:cNvSpPr/>
          <p:nvPr/>
        </p:nvSpPr>
        <p:spPr>
          <a:xfrm>
            <a:off x="51527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24"/>
          <p:cNvSpPr/>
          <p:nvPr/>
        </p:nvSpPr>
        <p:spPr>
          <a:xfrm>
            <a:off x="45720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4"/>
          <p:cNvSpPr/>
          <p:nvPr/>
        </p:nvSpPr>
        <p:spPr>
          <a:xfrm>
            <a:off x="51527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24"/>
          <p:cNvSpPr/>
          <p:nvPr/>
        </p:nvSpPr>
        <p:spPr>
          <a:xfrm>
            <a:off x="45720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24"/>
          <p:cNvSpPr/>
          <p:nvPr/>
        </p:nvSpPr>
        <p:spPr>
          <a:xfrm>
            <a:off x="51527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24"/>
          <p:cNvSpPr/>
          <p:nvPr/>
        </p:nvSpPr>
        <p:spPr>
          <a:xfrm>
            <a:off x="57335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24"/>
          <p:cNvSpPr/>
          <p:nvPr/>
        </p:nvSpPr>
        <p:spPr>
          <a:xfrm>
            <a:off x="63142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4"/>
          <p:cNvSpPr/>
          <p:nvPr/>
        </p:nvSpPr>
        <p:spPr>
          <a:xfrm>
            <a:off x="57335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4"/>
          <p:cNvSpPr/>
          <p:nvPr/>
        </p:nvSpPr>
        <p:spPr>
          <a:xfrm>
            <a:off x="63142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4"/>
          <p:cNvSpPr/>
          <p:nvPr/>
        </p:nvSpPr>
        <p:spPr>
          <a:xfrm>
            <a:off x="57335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4"/>
          <p:cNvSpPr/>
          <p:nvPr/>
        </p:nvSpPr>
        <p:spPr>
          <a:xfrm>
            <a:off x="63142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4"/>
          <p:cNvSpPr/>
          <p:nvPr/>
        </p:nvSpPr>
        <p:spPr>
          <a:xfrm>
            <a:off x="57335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24"/>
          <p:cNvSpPr/>
          <p:nvPr/>
        </p:nvSpPr>
        <p:spPr>
          <a:xfrm>
            <a:off x="63142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24"/>
          <p:cNvSpPr/>
          <p:nvPr/>
        </p:nvSpPr>
        <p:spPr>
          <a:xfrm>
            <a:off x="57335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24"/>
          <p:cNvSpPr/>
          <p:nvPr/>
        </p:nvSpPr>
        <p:spPr>
          <a:xfrm>
            <a:off x="63142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24"/>
          <p:cNvSpPr/>
          <p:nvPr/>
        </p:nvSpPr>
        <p:spPr>
          <a:xfrm>
            <a:off x="57335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24"/>
          <p:cNvSpPr/>
          <p:nvPr/>
        </p:nvSpPr>
        <p:spPr>
          <a:xfrm>
            <a:off x="63142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24"/>
          <p:cNvSpPr/>
          <p:nvPr/>
        </p:nvSpPr>
        <p:spPr>
          <a:xfrm>
            <a:off x="57335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24"/>
          <p:cNvSpPr/>
          <p:nvPr/>
        </p:nvSpPr>
        <p:spPr>
          <a:xfrm>
            <a:off x="63142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24"/>
          <p:cNvSpPr/>
          <p:nvPr/>
        </p:nvSpPr>
        <p:spPr>
          <a:xfrm>
            <a:off x="57335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24"/>
          <p:cNvSpPr/>
          <p:nvPr/>
        </p:nvSpPr>
        <p:spPr>
          <a:xfrm>
            <a:off x="63142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24"/>
          <p:cNvSpPr/>
          <p:nvPr/>
        </p:nvSpPr>
        <p:spPr>
          <a:xfrm>
            <a:off x="57335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24"/>
          <p:cNvSpPr/>
          <p:nvPr/>
        </p:nvSpPr>
        <p:spPr>
          <a:xfrm>
            <a:off x="63142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4"/>
          <p:cNvSpPr/>
          <p:nvPr/>
        </p:nvSpPr>
        <p:spPr>
          <a:xfrm>
            <a:off x="34099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24"/>
          <p:cNvSpPr/>
          <p:nvPr/>
        </p:nvSpPr>
        <p:spPr>
          <a:xfrm>
            <a:off x="39906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24"/>
          <p:cNvSpPr/>
          <p:nvPr/>
        </p:nvSpPr>
        <p:spPr>
          <a:xfrm>
            <a:off x="10862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24"/>
          <p:cNvSpPr/>
          <p:nvPr/>
        </p:nvSpPr>
        <p:spPr>
          <a:xfrm>
            <a:off x="16669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24"/>
          <p:cNvSpPr/>
          <p:nvPr/>
        </p:nvSpPr>
        <p:spPr>
          <a:xfrm>
            <a:off x="28288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24"/>
          <p:cNvSpPr/>
          <p:nvPr/>
        </p:nvSpPr>
        <p:spPr>
          <a:xfrm>
            <a:off x="2248097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24"/>
          <p:cNvSpPr/>
          <p:nvPr/>
        </p:nvSpPr>
        <p:spPr>
          <a:xfrm>
            <a:off x="5051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24"/>
          <p:cNvSpPr/>
          <p:nvPr/>
        </p:nvSpPr>
        <p:spPr>
          <a:xfrm>
            <a:off x="-75553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24"/>
          <p:cNvSpPr/>
          <p:nvPr/>
        </p:nvSpPr>
        <p:spPr>
          <a:xfrm>
            <a:off x="34099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24"/>
          <p:cNvSpPr/>
          <p:nvPr/>
        </p:nvSpPr>
        <p:spPr>
          <a:xfrm>
            <a:off x="399063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24"/>
          <p:cNvSpPr/>
          <p:nvPr/>
        </p:nvSpPr>
        <p:spPr>
          <a:xfrm>
            <a:off x="10862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24"/>
          <p:cNvSpPr/>
          <p:nvPr/>
        </p:nvSpPr>
        <p:spPr>
          <a:xfrm>
            <a:off x="166698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24"/>
          <p:cNvSpPr/>
          <p:nvPr/>
        </p:nvSpPr>
        <p:spPr>
          <a:xfrm>
            <a:off x="28288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24"/>
          <p:cNvSpPr/>
          <p:nvPr/>
        </p:nvSpPr>
        <p:spPr>
          <a:xfrm>
            <a:off x="2248097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24"/>
          <p:cNvSpPr/>
          <p:nvPr/>
        </p:nvSpPr>
        <p:spPr>
          <a:xfrm>
            <a:off x="5051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24"/>
          <p:cNvSpPr/>
          <p:nvPr/>
        </p:nvSpPr>
        <p:spPr>
          <a:xfrm>
            <a:off x="-75553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24"/>
          <p:cNvSpPr/>
          <p:nvPr/>
        </p:nvSpPr>
        <p:spPr>
          <a:xfrm>
            <a:off x="34099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24"/>
          <p:cNvSpPr/>
          <p:nvPr/>
        </p:nvSpPr>
        <p:spPr>
          <a:xfrm>
            <a:off x="399063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24"/>
          <p:cNvSpPr/>
          <p:nvPr/>
        </p:nvSpPr>
        <p:spPr>
          <a:xfrm>
            <a:off x="10862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24"/>
          <p:cNvSpPr/>
          <p:nvPr/>
        </p:nvSpPr>
        <p:spPr>
          <a:xfrm>
            <a:off x="166698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24"/>
          <p:cNvSpPr/>
          <p:nvPr/>
        </p:nvSpPr>
        <p:spPr>
          <a:xfrm>
            <a:off x="28288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4"/>
          <p:cNvSpPr/>
          <p:nvPr/>
        </p:nvSpPr>
        <p:spPr>
          <a:xfrm>
            <a:off x="2248097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4"/>
          <p:cNvSpPr/>
          <p:nvPr/>
        </p:nvSpPr>
        <p:spPr>
          <a:xfrm>
            <a:off x="5051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24"/>
          <p:cNvSpPr/>
          <p:nvPr/>
        </p:nvSpPr>
        <p:spPr>
          <a:xfrm>
            <a:off x="-75553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24"/>
          <p:cNvSpPr/>
          <p:nvPr/>
        </p:nvSpPr>
        <p:spPr>
          <a:xfrm>
            <a:off x="34099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24"/>
          <p:cNvSpPr/>
          <p:nvPr/>
        </p:nvSpPr>
        <p:spPr>
          <a:xfrm>
            <a:off x="399063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24"/>
          <p:cNvSpPr/>
          <p:nvPr/>
        </p:nvSpPr>
        <p:spPr>
          <a:xfrm>
            <a:off x="10862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24"/>
          <p:cNvSpPr/>
          <p:nvPr/>
        </p:nvSpPr>
        <p:spPr>
          <a:xfrm>
            <a:off x="166698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24"/>
          <p:cNvSpPr/>
          <p:nvPr/>
        </p:nvSpPr>
        <p:spPr>
          <a:xfrm>
            <a:off x="28288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24"/>
          <p:cNvSpPr/>
          <p:nvPr/>
        </p:nvSpPr>
        <p:spPr>
          <a:xfrm>
            <a:off x="2248097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24"/>
          <p:cNvSpPr/>
          <p:nvPr/>
        </p:nvSpPr>
        <p:spPr>
          <a:xfrm>
            <a:off x="5051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24"/>
          <p:cNvSpPr/>
          <p:nvPr/>
        </p:nvSpPr>
        <p:spPr>
          <a:xfrm>
            <a:off x="-75553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24"/>
          <p:cNvSpPr/>
          <p:nvPr/>
        </p:nvSpPr>
        <p:spPr>
          <a:xfrm>
            <a:off x="34099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24"/>
          <p:cNvSpPr/>
          <p:nvPr/>
        </p:nvSpPr>
        <p:spPr>
          <a:xfrm>
            <a:off x="399063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4"/>
          <p:cNvSpPr/>
          <p:nvPr/>
        </p:nvSpPr>
        <p:spPr>
          <a:xfrm>
            <a:off x="10862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24"/>
          <p:cNvSpPr/>
          <p:nvPr/>
        </p:nvSpPr>
        <p:spPr>
          <a:xfrm>
            <a:off x="166698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24"/>
          <p:cNvSpPr/>
          <p:nvPr/>
        </p:nvSpPr>
        <p:spPr>
          <a:xfrm>
            <a:off x="28288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24"/>
          <p:cNvSpPr/>
          <p:nvPr/>
        </p:nvSpPr>
        <p:spPr>
          <a:xfrm>
            <a:off x="2248097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4"/>
          <p:cNvSpPr/>
          <p:nvPr/>
        </p:nvSpPr>
        <p:spPr>
          <a:xfrm>
            <a:off x="5051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24"/>
          <p:cNvSpPr/>
          <p:nvPr/>
        </p:nvSpPr>
        <p:spPr>
          <a:xfrm>
            <a:off x="-75553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4"/>
          <p:cNvSpPr/>
          <p:nvPr/>
        </p:nvSpPr>
        <p:spPr>
          <a:xfrm>
            <a:off x="-75553" y="-410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4"/>
          <p:cNvSpPr/>
          <p:nvPr/>
        </p:nvSpPr>
        <p:spPr>
          <a:xfrm>
            <a:off x="-75553" y="539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4"/>
          <p:cNvSpPr/>
          <p:nvPr/>
        </p:nvSpPr>
        <p:spPr>
          <a:xfrm>
            <a:off x="-75553" y="11203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24"/>
          <p:cNvSpPr/>
          <p:nvPr/>
        </p:nvSpPr>
        <p:spPr>
          <a:xfrm>
            <a:off x="-75553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24"/>
          <p:cNvSpPr/>
          <p:nvPr/>
        </p:nvSpPr>
        <p:spPr>
          <a:xfrm>
            <a:off x="34099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24"/>
          <p:cNvSpPr/>
          <p:nvPr/>
        </p:nvSpPr>
        <p:spPr>
          <a:xfrm>
            <a:off x="399063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24"/>
          <p:cNvSpPr/>
          <p:nvPr/>
        </p:nvSpPr>
        <p:spPr>
          <a:xfrm>
            <a:off x="10862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4"/>
          <p:cNvSpPr/>
          <p:nvPr/>
        </p:nvSpPr>
        <p:spPr>
          <a:xfrm>
            <a:off x="166698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24"/>
          <p:cNvSpPr/>
          <p:nvPr/>
        </p:nvSpPr>
        <p:spPr>
          <a:xfrm>
            <a:off x="28288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24"/>
          <p:cNvSpPr/>
          <p:nvPr/>
        </p:nvSpPr>
        <p:spPr>
          <a:xfrm>
            <a:off x="2248097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4"/>
          <p:cNvSpPr/>
          <p:nvPr/>
        </p:nvSpPr>
        <p:spPr>
          <a:xfrm>
            <a:off x="5051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4"/>
          <p:cNvSpPr/>
          <p:nvPr/>
        </p:nvSpPr>
        <p:spPr>
          <a:xfrm>
            <a:off x="34099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4"/>
          <p:cNvSpPr/>
          <p:nvPr/>
        </p:nvSpPr>
        <p:spPr>
          <a:xfrm>
            <a:off x="399063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4"/>
          <p:cNvSpPr/>
          <p:nvPr/>
        </p:nvSpPr>
        <p:spPr>
          <a:xfrm>
            <a:off x="10862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4"/>
          <p:cNvSpPr/>
          <p:nvPr/>
        </p:nvSpPr>
        <p:spPr>
          <a:xfrm>
            <a:off x="166698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24"/>
          <p:cNvSpPr/>
          <p:nvPr/>
        </p:nvSpPr>
        <p:spPr>
          <a:xfrm>
            <a:off x="28288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24"/>
          <p:cNvSpPr/>
          <p:nvPr/>
        </p:nvSpPr>
        <p:spPr>
          <a:xfrm>
            <a:off x="2248097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24"/>
          <p:cNvSpPr/>
          <p:nvPr/>
        </p:nvSpPr>
        <p:spPr>
          <a:xfrm>
            <a:off x="5051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24"/>
          <p:cNvSpPr/>
          <p:nvPr/>
        </p:nvSpPr>
        <p:spPr>
          <a:xfrm>
            <a:off x="34099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24"/>
          <p:cNvSpPr/>
          <p:nvPr/>
        </p:nvSpPr>
        <p:spPr>
          <a:xfrm>
            <a:off x="399063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24"/>
          <p:cNvSpPr/>
          <p:nvPr/>
        </p:nvSpPr>
        <p:spPr>
          <a:xfrm>
            <a:off x="10862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24"/>
          <p:cNvSpPr/>
          <p:nvPr/>
        </p:nvSpPr>
        <p:spPr>
          <a:xfrm>
            <a:off x="166698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24"/>
          <p:cNvSpPr/>
          <p:nvPr/>
        </p:nvSpPr>
        <p:spPr>
          <a:xfrm>
            <a:off x="28288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24"/>
          <p:cNvSpPr/>
          <p:nvPr/>
        </p:nvSpPr>
        <p:spPr>
          <a:xfrm>
            <a:off x="2248097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24"/>
          <p:cNvSpPr/>
          <p:nvPr/>
        </p:nvSpPr>
        <p:spPr>
          <a:xfrm>
            <a:off x="5051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24"/>
          <p:cNvSpPr/>
          <p:nvPr/>
        </p:nvSpPr>
        <p:spPr>
          <a:xfrm>
            <a:off x="34099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24"/>
          <p:cNvSpPr/>
          <p:nvPr/>
        </p:nvSpPr>
        <p:spPr>
          <a:xfrm>
            <a:off x="10862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24"/>
          <p:cNvSpPr/>
          <p:nvPr/>
        </p:nvSpPr>
        <p:spPr>
          <a:xfrm>
            <a:off x="166698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24"/>
          <p:cNvSpPr/>
          <p:nvPr/>
        </p:nvSpPr>
        <p:spPr>
          <a:xfrm>
            <a:off x="28288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24"/>
          <p:cNvSpPr/>
          <p:nvPr/>
        </p:nvSpPr>
        <p:spPr>
          <a:xfrm>
            <a:off x="2248097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24"/>
          <p:cNvSpPr/>
          <p:nvPr/>
        </p:nvSpPr>
        <p:spPr>
          <a:xfrm>
            <a:off x="5051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24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2" name="Google Shape;1152;p24"/>
          <p:cNvSpPr txBox="1"/>
          <p:nvPr>
            <p:ph idx="1" type="subTitle"/>
          </p:nvPr>
        </p:nvSpPr>
        <p:spPr>
          <a:xfrm>
            <a:off x="505250" y="1700300"/>
            <a:ext cx="52284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53" name="Google Shape;1153;p24"/>
          <p:cNvSpPr txBox="1"/>
          <p:nvPr>
            <p:ph hasCustomPrompt="1" idx="2" type="title"/>
          </p:nvPr>
        </p:nvSpPr>
        <p:spPr>
          <a:xfrm>
            <a:off x="4571400" y="539900"/>
            <a:ext cx="11622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5" name="Google Shape;1155;p25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156" name="Google Shape;1156;p25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5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5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5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5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5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25"/>
          <p:cNvSpPr txBox="1"/>
          <p:nvPr>
            <p:ph type="title"/>
          </p:nvPr>
        </p:nvSpPr>
        <p:spPr>
          <a:xfrm flipH="1">
            <a:off x="4572125" y="539400"/>
            <a:ext cx="4065900" cy="116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1" name="Google Shape;1301;p25"/>
          <p:cNvSpPr txBox="1"/>
          <p:nvPr>
            <p:ph idx="1" type="subTitle"/>
          </p:nvPr>
        </p:nvSpPr>
        <p:spPr>
          <a:xfrm flipH="1">
            <a:off x="4572125" y="1701375"/>
            <a:ext cx="40659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26"/>
          <p:cNvGrpSpPr/>
          <p:nvPr/>
        </p:nvGrpSpPr>
        <p:grpSpPr>
          <a:xfrm>
            <a:off x="-72961" y="1700377"/>
            <a:ext cx="4645945" cy="2903605"/>
            <a:chOff x="-72961" y="1700802"/>
            <a:chExt cx="4645945" cy="2903605"/>
          </a:xfrm>
        </p:grpSpPr>
        <p:sp>
          <p:nvSpPr>
            <p:cNvPr id="1304" name="Google Shape;1304;p26"/>
            <p:cNvSpPr/>
            <p:nvPr/>
          </p:nvSpPr>
          <p:spPr>
            <a:xfrm>
              <a:off x="3992183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9" name="Google Shape;1309;p26"/>
            <p:cNvGrpSpPr/>
            <p:nvPr/>
          </p:nvGrpSpPr>
          <p:grpSpPr>
            <a:xfrm>
              <a:off x="507883" y="1700802"/>
              <a:ext cx="3484280" cy="580713"/>
              <a:chOff x="0" y="0"/>
              <a:chExt cx="3983400" cy="663900"/>
            </a:xfrm>
          </p:grpSpPr>
          <p:sp>
            <p:nvSpPr>
              <p:cNvPr id="1310" name="Google Shape;1310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6" name="Google Shape;1316;p26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1317" name="Google Shape;1317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3" name="Google Shape;1323;p26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1324" name="Google Shape;1324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0" name="Google Shape;1330;p26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1331" name="Google Shape;1331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7" name="Google Shape;1337;p26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1338" name="Google Shape;1338;p2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4" name="Google Shape;1344;p26"/>
            <p:cNvSpPr/>
            <p:nvPr/>
          </p:nvSpPr>
          <p:spPr>
            <a:xfrm>
              <a:off x="-72961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26"/>
          <p:cNvSpPr txBox="1"/>
          <p:nvPr>
            <p:ph type="title"/>
          </p:nvPr>
        </p:nvSpPr>
        <p:spPr>
          <a:xfrm flipH="1">
            <a:off x="3992200" y="539400"/>
            <a:ext cx="4065000" cy="873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0" name="Google Shape;1350;p26"/>
          <p:cNvSpPr txBox="1"/>
          <p:nvPr>
            <p:ph idx="1" type="subTitle"/>
          </p:nvPr>
        </p:nvSpPr>
        <p:spPr>
          <a:xfrm flipH="1">
            <a:off x="4622500" y="2656250"/>
            <a:ext cx="343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51" name="Google Shape;1351;p26"/>
          <p:cNvSpPr txBox="1"/>
          <p:nvPr>
            <p:ph idx="2" type="subTitle"/>
          </p:nvPr>
        </p:nvSpPr>
        <p:spPr>
          <a:xfrm flipH="1">
            <a:off x="4622500" y="2247325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52" name="Google Shape;1352;p26"/>
          <p:cNvSpPr txBox="1"/>
          <p:nvPr/>
        </p:nvSpPr>
        <p:spPr>
          <a:xfrm flipH="1">
            <a:off x="5143600" y="3613475"/>
            <a:ext cx="291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oogle Shape;1354;p27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1355" name="Google Shape;1355;p27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27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1365" name="Google Shape;1365;p2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p28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376" name="Google Shape;1376;p2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0" name="Google Shape;1430;p28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1431" name="Google Shape;1431;p28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9" name="Google Shape;1449;p2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29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460" name="Google Shape;1460;p29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9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Google Shape;1608;p31"/>
          <p:cNvGrpSpPr/>
          <p:nvPr/>
        </p:nvGrpSpPr>
        <p:grpSpPr>
          <a:xfrm>
            <a:off x="-72961" y="539364"/>
            <a:ext cx="4645945" cy="4065043"/>
            <a:chOff x="-72961" y="539364"/>
            <a:chExt cx="4645945" cy="4065043"/>
          </a:xfrm>
        </p:grpSpPr>
        <p:grpSp>
          <p:nvGrpSpPr>
            <p:cNvPr id="1609" name="Google Shape;1609;p31"/>
            <p:cNvGrpSpPr/>
            <p:nvPr/>
          </p:nvGrpSpPr>
          <p:grpSpPr>
            <a:xfrm>
              <a:off x="-72950" y="539364"/>
              <a:ext cx="4645925" cy="1161538"/>
              <a:chOff x="-72950" y="539364"/>
              <a:chExt cx="4645925" cy="1161538"/>
            </a:xfrm>
          </p:grpSpPr>
          <p:grpSp>
            <p:nvGrpSpPr>
              <p:cNvPr id="1610" name="Google Shape;1610;p31"/>
              <p:cNvGrpSpPr/>
              <p:nvPr/>
            </p:nvGrpSpPr>
            <p:grpSpPr>
              <a:xfrm>
                <a:off x="507883" y="1120101"/>
                <a:ext cx="3484280" cy="580713"/>
                <a:chOff x="0" y="0"/>
                <a:chExt cx="3983400" cy="663900"/>
              </a:xfrm>
            </p:grpSpPr>
            <p:sp>
              <p:nvSpPr>
                <p:cNvPr id="1611" name="Google Shape;1611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17" name="Google Shape;1617;p31"/>
              <p:cNvGrpSpPr/>
              <p:nvPr/>
            </p:nvGrpSpPr>
            <p:grpSpPr>
              <a:xfrm>
                <a:off x="507883" y="539401"/>
                <a:ext cx="3484280" cy="580713"/>
                <a:chOff x="0" y="0"/>
                <a:chExt cx="3983400" cy="663900"/>
              </a:xfrm>
            </p:grpSpPr>
            <p:sp>
              <p:nvSpPr>
                <p:cNvPr id="1618" name="Google Shape;1618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24" name="Google Shape;1624;p31"/>
              <p:cNvSpPr/>
              <p:nvPr/>
            </p:nvSpPr>
            <p:spPr>
              <a:xfrm>
                <a:off x="3992175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3992175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-72950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-72950" y="112005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8" name="Google Shape;1628;p31"/>
            <p:cNvGrpSpPr/>
            <p:nvPr/>
          </p:nvGrpSpPr>
          <p:grpSpPr>
            <a:xfrm>
              <a:off x="-72961" y="1700802"/>
              <a:ext cx="4645945" cy="2903605"/>
              <a:chOff x="-72961" y="1700802"/>
              <a:chExt cx="4645945" cy="2903605"/>
            </a:xfrm>
          </p:grpSpPr>
          <p:sp>
            <p:nvSpPr>
              <p:cNvPr id="1629" name="Google Shape;1629;p31"/>
              <p:cNvSpPr/>
              <p:nvPr/>
            </p:nvSpPr>
            <p:spPr>
              <a:xfrm>
                <a:off x="3992183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3992183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3992183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3992183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3992183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34" name="Google Shape;1634;p31"/>
              <p:cNvGrpSpPr/>
              <p:nvPr/>
            </p:nvGrpSpPr>
            <p:grpSpPr>
              <a:xfrm>
                <a:off x="507883" y="1700802"/>
                <a:ext cx="3484280" cy="580713"/>
                <a:chOff x="0" y="0"/>
                <a:chExt cx="3983400" cy="663900"/>
              </a:xfrm>
            </p:grpSpPr>
            <p:sp>
              <p:nvSpPr>
                <p:cNvPr id="1635" name="Google Shape;1635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7" name="Google Shape;1637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0" name="Google Shape;1640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1" name="Google Shape;1641;p31"/>
              <p:cNvGrpSpPr/>
              <p:nvPr/>
            </p:nvGrpSpPr>
            <p:grpSpPr>
              <a:xfrm>
                <a:off x="507883" y="2281503"/>
                <a:ext cx="3484280" cy="580713"/>
                <a:chOff x="0" y="0"/>
                <a:chExt cx="3983400" cy="663900"/>
              </a:xfrm>
            </p:grpSpPr>
            <p:sp>
              <p:nvSpPr>
                <p:cNvPr id="1642" name="Google Shape;1642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48" name="Google Shape;1648;p31"/>
              <p:cNvGrpSpPr/>
              <p:nvPr/>
            </p:nvGrpSpPr>
            <p:grpSpPr>
              <a:xfrm>
                <a:off x="507883" y="2862205"/>
                <a:ext cx="3484280" cy="580713"/>
                <a:chOff x="0" y="0"/>
                <a:chExt cx="3983400" cy="663900"/>
              </a:xfrm>
            </p:grpSpPr>
            <p:sp>
              <p:nvSpPr>
                <p:cNvPr id="1649" name="Google Shape;1649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5" name="Google Shape;1655;p31"/>
              <p:cNvGrpSpPr/>
              <p:nvPr/>
            </p:nvGrpSpPr>
            <p:grpSpPr>
              <a:xfrm>
                <a:off x="507883" y="3442906"/>
                <a:ext cx="3484280" cy="580713"/>
                <a:chOff x="0" y="0"/>
                <a:chExt cx="3983400" cy="663900"/>
              </a:xfrm>
            </p:grpSpPr>
            <p:sp>
              <p:nvSpPr>
                <p:cNvPr id="1656" name="Google Shape;1656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62" name="Google Shape;1662;p31"/>
              <p:cNvGrpSpPr/>
              <p:nvPr/>
            </p:nvGrpSpPr>
            <p:grpSpPr>
              <a:xfrm>
                <a:off x="507883" y="4023607"/>
                <a:ext cx="3484280" cy="580713"/>
                <a:chOff x="0" y="0"/>
                <a:chExt cx="3983400" cy="663900"/>
              </a:xfrm>
            </p:grpSpPr>
            <p:sp>
              <p:nvSpPr>
                <p:cNvPr id="1663" name="Google Shape;1663;p31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4" name="Google Shape;1664;p31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31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31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31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8" name="Google Shape;1668;p31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69" name="Google Shape;1669;p31"/>
              <p:cNvSpPr/>
              <p:nvPr/>
            </p:nvSpPr>
            <p:spPr>
              <a:xfrm>
                <a:off x="-72961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1"/>
              <p:cNvSpPr/>
              <p:nvPr/>
            </p:nvSpPr>
            <p:spPr>
              <a:xfrm>
                <a:off x="-72961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-72961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-72961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-72961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4" name="Google Shape;1674;p31"/>
          <p:cNvSpPr txBox="1"/>
          <p:nvPr>
            <p:ph type="ctrTitle"/>
          </p:nvPr>
        </p:nvSpPr>
        <p:spPr>
          <a:xfrm>
            <a:off x="951038" y="847750"/>
            <a:ext cx="2999400" cy="29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75" name="Google Shape;1675;p31"/>
          <p:cNvSpPr txBox="1"/>
          <p:nvPr>
            <p:ph idx="1" type="subTitle"/>
          </p:nvPr>
        </p:nvSpPr>
        <p:spPr>
          <a:xfrm>
            <a:off x="1087750" y="4024725"/>
            <a:ext cx="3484200" cy="5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4"/>
          <p:cNvGrpSpPr/>
          <p:nvPr/>
        </p:nvGrpSpPr>
        <p:grpSpPr>
          <a:xfrm>
            <a:off x="8057212" y="-41318"/>
            <a:ext cx="1161527" cy="5226443"/>
            <a:chOff x="8057212" y="-41318"/>
            <a:chExt cx="1161527" cy="5226443"/>
          </a:xfrm>
        </p:grpSpPr>
        <p:sp>
          <p:nvSpPr>
            <p:cNvPr id="227" name="Google Shape;227;p4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4"/>
          <p:cNvSpPr txBox="1"/>
          <p:nvPr>
            <p:ph type="title"/>
          </p:nvPr>
        </p:nvSpPr>
        <p:spPr>
          <a:xfrm>
            <a:off x="-106950" y="539400"/>
            <a:ext cx="9357900" cy="580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4"/>
          <p:cNvSpPr txBox="1"/>
          <p:nvPr>
            <p:ph idx="1" type="body"/>
          </p:nvPr>
        </p:nvSpPr>
        <p:spPr>
          <a:xfrm>
            <a:off x="720000" y="1316905"/>
            <a:ext cx="6801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7" name="Google Shape;1677;p32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678" name="Google Shape;1678;p32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2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2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2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2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2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2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2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2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2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2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2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2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2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2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2" name="Google Shape;1822;p32"/>
          <p:cNvSpPr txBox="1"/>
          <p:nvPr>
            <p:ph type="title"/>
          </p:nvPr>
        </p:nvSpPr>
        <p:spPr>
          <a:xfrm>
            <a:off x="507875" y="539400"/>
            <a:ext cx="4064100" cy="11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23" name="Google Shape;1823;p32"/>
          <p:cNvSpPr txBox="1"/>
          <p:nvPr>
            <p:ph idx="1" type="subTitle"/>
          </p:nvPr>
        </p:nvSpPr>
        <p:spPr>
          <a:xfrm>
            <a:off x="507875" y="1700300"/>
            <a:ext cx="40641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5" name="Google Shape;1825;p33"/>
          <p:cNvGrpSpPr/>
          <p:nvPr/>
        </p:nvGrpSpPr>
        <p:grpSpPr>
          <a:xfrm>
            <a:off x="8057212" y="-41318"/>
            <a:ext cx="1161527" cy="5226443"/>
            <a:chOff x="8057212" y="-41318"/>
            <a:chExt cx="1161527" cy="5226443"/>
          </a:xfrm>
        </p:grpSpPr>
        <p:sp>
          <p:nvSpPr>
            <p:cNvPr id="1826" name="Google Shape;1826;p3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4" name="Google Shape;1844;p33"/>
          <p:cNvSpPr txBox="1"/>
          <p:nvPr>
            <p:ph type="title"/>
          </p:nvPr>
        </p:nvSpPr>
        <p:spPr>
          <a:xfrm>
            <a:off x="-106950" y="539400"/>
            <a:ext cx="9357900" cy="580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5" name="Google Shape;1845;p33"/>
          <p:cNvSpPr txBox="1"/>
          <p:nvPr>
            <p:ph idx="1" type="body"/>
          </p:nvPr>
        </p:nvSpPr>
        <p:spPr>
          <a:xfrm>
            <a:off x="720000" y="1316905"/>
            <a:ext cx="68010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7" name="Google Shape;1847;p34"/>
          <p:cNvGrpSpPr/>
          <p:nvPr/>
        </p:nvGrpSpPr>
        <p:grpSpPr>
          <a:xfrm>
            <a:off x="6895662" y="-41318"/>
            <a:ext cx="2323077" cy="5226443"/>
            <a:chOff x="6895662" y="-41318"/>
            <a:chExt cx="2323077" cy="5226443"/>
          </a:xfrm>
        </p:grpSpPr>
        <p:sp>
          <p:nvSpPr>
            <p:cNvPr id="1848" name="Google Shape;1848;p34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6" name="Google Shape;1866;p34"/>
            <p:cNvGrpSpPr/>
            <p:nvPr/>
          </p:nvGrpSpPr>
          <p:grpSpPr>
            <a:xfrm>
              <a:off x="8057212" y="-41318"/>
              <a:ext cx="1161527" cy="5226443"/>
              <a:chOff x="8057212" y="-41318"/>
              <a:chExt cx="1161527" cy="5226443"/>
            </a:xfrm>
          </p:grpSpPr>
          <p:sp>
            <p:nvSpPr>
              <p:cNvPr id="1867" name="Google Shape;1867;p34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34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34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34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34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34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34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34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34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34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34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34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34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34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34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34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34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34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5" name="Google Shape;1885;p34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6" name="Google Shape;1886;p34"/>
          <p:cNvSpPr txBox="1"/>
          <p:nvPr>
            <p:ph idx="2" type="title"/>
          </p:nvPr>
        </p:nvSpPr>
        <p:spPr>
          <a:xfrm>
            <a:off x="1603550" y="1568350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7" name="Google Shape;1887;p34"/>
          <p:cNvSpPr txBox="1"/>
          <p:nvPr>
            <p:ph idx="3" type="title"/>
          </p:nvPr>
        </p:nvSpPr>
        <p:spPr>
          <a:xfrm>
            <a:off x="1603550" y="3073875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8" name="Google Shape;1888;p34"/>
          <p:cNvSpPr txBox="1"/>
          <p:nvPr>
            <p:ph idx="1" type="subTitle"/>
          </p:nvPr>
        </p:nvSpPr>
        <p:spPr>
          <a:xfrm>
            <a:off x="1603550" y="3555500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9" name="Google Shape;1889;p34"/>
          <p:cNvSpPr txBox="1"/>
          <p:nvPr>
            <p:ph idx="4" type="subTitle"/>
          </p:nvPr>
        </p:nvSpPr>
        <p:spPr>
          <a:xfrm>
            <a:off x="1603550" y="2049975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1" name="Google Shape;1891;p35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1892" name="Google Shape;1892;p3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35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36"/>
          <p:cNvSpPr txBox="1"/>
          <p:nvPr>
            <p:ph idx="1" type="body"/>
          </p:nvPr>
        </p:nvSpPr>
        <p:spPr>
          <a:xfrm>
            <a:off x="720000" y="1700800"/>
            <a:ext cx="3852000" cy="27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13" name="Google Shape;1913;p36"/>
          <p:cNvSpPr txBox="1"/>
          <p:nvPr>
            <p:ph type="title"/>
          </p:nvPr>
        </p:nvSpPr>
        <p:spPr>
          <a:xfrm>
            <a:off x="713100" y="539850"/>
            <a:ext cx="50205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5" name="Google Shape;1915;p37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1916" name="Google Shape;1916;p37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0" name="Google Shape;1970;p37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1971" name="Google Shape;1971;p37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37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37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37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37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37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37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37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37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37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37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37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37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37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37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37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37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37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9" name="Google Shape;1989;p37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34099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10862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1666989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28288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2248097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5051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0" name="Google Shape;2060;p37"/>
          <p:cNvSpPr txBox="1"/>
          <p:nvPr>
            <p:ph type="title"/>
          </p:nvPr>
        </p:nvSpPr>
        <p:spPr>
          <a:xfrm>
            <a:off x="505250" y="1120100"/>
            <a:ext cx="4647600" cy="29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1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8"/>
          <p:cNvSpPr txBox="1"/>
          <p:nvPr>
            <p:ph type="title"/>
          </p:nvPr>
        </p:nvSpPr>
        <p:spPr>
          <a:xfrm>
            <a:off x="1084275" y="539400"/>
            <a:ext cx="6975600" cy="580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3" name="Google Shape;2063;p38"/>
          <p:cNvSpPr txBox="1"/>
          <p:nvPr>
            <p:ph idx="1" type="subTitle"/>
          </p:nvPr>
        </p:nvSpPr>
        <p:spPr>
          <a:xfrm>
            <a:off x="2088300" y="1104925"/>
            <a:ext cx="4967400" cy="11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064" name="Google Shape;2064;p38"/>
          <p:cNvGrpSpPr/>
          <p:nvPr/>
        </p:nvGrpSpPr>
        <p:grpSpPr>
          <a:xfrm>
            <a:off x="-72961" y="2281503"/>
            <a:ext cx="9291700" cy="2903622"/>
            <a:chOff x="-72961" y="2281503"/>
            <a:chExt cx="9291700" cy="2903622"/>
          </a:xfrm>
        </p:grpSpPr>
        <p:sp>
          <p:nvSpPr>
            <p:cNvPr id="2065" name="Google Shape;2065;p38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1" name="Google Shape;2071;p38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2072" name="Google Shape;2072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8" name="Google Shape;2078;p38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457289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5153615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573433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631504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6895764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457289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5153615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573433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6315047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6895764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457289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5153615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573433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6315047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6895764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457289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5153615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573433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6315047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6895764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2" name="Google Shape;2102;p38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2103" name="Google Shape;2103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9" name="Google Shape;2109;p38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2110" name="Google Shape;2110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6" name="Google Shape;2116;p38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2117" name="Google Shape;2117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3" name="Google Shape;2123;p38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2124" name="Google Shape;2124;p3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3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3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3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3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3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0" name="Google Shape;2130;p38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7476506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7476506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7476506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7476506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8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8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8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8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9"/>
          <p:cNvSpPr txBox="1"/>
          <p:nvPr>
            <p:ph type="title"/>
          </p:nvPr>
        </p:nvSpPr>
        <p:spPr>
          <a:xfrm>
            <a:off x="1086800" y="539400"/>
            <a:ext cx="2903700" cy="406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3" name="Google Shape;2153;p40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2154" name="Google Shape;2154;p40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0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0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0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0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0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0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0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0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0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0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0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0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0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0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0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0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0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0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0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0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0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0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0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0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0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0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0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0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8" name="Google Shape;2208;p40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2209" name="Google Shape;2209;p40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40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40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40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40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40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40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40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40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40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40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40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40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40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40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40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40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40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7" name="Google Shape;2227;p40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0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0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0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0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0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0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0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0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0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0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0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0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0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0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0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0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0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0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0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0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0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0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0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0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0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2" name="Google Shape;2292;p40"/>
          <p:cNvSpPr txBox="1"/>
          <p:nvPr>
            <p:ph hasCustomPrompt="1" type="title"/>
          </p:nvPr>
        </p:nvSpPr>
        <p:spPr>
          <a:xfrm>
            <a:off x="-209550" y="1120100"/>
            <a:ext cx="9563100" cy="232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293" name="Google Shape;2293;p40"/>
          <p:cNvSpPr txBox="1"/>
          <p:nvPr>
            <p:ph idx="1" type="subTitle"/>
          </p:nvPr>
        </p:nvSpPr>
        <p:spPr>
          <a:xfrm>
            <a:off x="-209550" y="3442300"/>
            <a:ext cx="95631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5"/>
          <p:cNvGrpSpPr/>
          <p:nvPr/>
        </p:nvGrpSpPr>
        <p:grpSpPr>
          <a:xfrm>
            <a:off x="6895662" y="-41318"/>
            <a:ext cx="2323077" cy="5226443"/>
            <a:chOff x="6895662" y="-41318"/>
            <a:chExt cx="2323077" cy="5226443"/>
          </a:xfrm>
        </p:grpSpPr>
        <p:sp>
          <p:nvSpPr>
            <p:cNvPr id="249" name="Google Shape;249;p5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5"/>
            <p:cNvGrpSpPr/>
            <p:nvPr/>
          </p:nvGrpSpPr>
          <p:grpSpPr>
            <a:xfrm>
              <a:off x="8057212" y="-41318"/>
              <a:ext cx="1161527" cy="5226443"/>
              <a:chOff x="8057212" y="-41318"/>
              <a:chExt cx="1161527" cy="5226443"/>
            </a:xfrm>
          </p:grpSpPr>
          <p:sp>
            <p:nvSpPr>
              <p:cNvPr id="268" name="Google Shape;268;p5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6" name="Google Shape;286;p5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5"/>
          <p:cNvSpPr txBox="1"/>
          <p:nvPr>
            <p:ph idx="2" type="title"/>
          </p:nvPr>
        </p:nvSpPr>
        <p:spPr>
          <a:xfrm>
            <a:off x="1603550" y="1568350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8" name="Google Shape;288;p5"/>
          <p:cNvSpPr txBox="1"/>
          <p:nvPr>
            <p:ph idx="3" type="title"/>
          </p:nvPr>
        </p:nvSpPr>
        <p:spPr>
          <a:xfrm>
            <a:off x="1603550" y="3073875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9" name="Google Shape;289;p5"/>
          <p:cNvSpPr txBox="1"/>
          <p:nvPr>
            <p:ph idx="1" type="subTitle"/>
          </p:nvPr>
        </p:nvSpPr>
        <p:spPr>
          <a:xfrm>
            <a:off x="1603550" y="3555500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0" name="Google Shape;290;p5"/>
          <p:cNvSpPr txBox="1"/>
          <p:nvPr>
            <p:ph idx="4" type="subTitle"/>
          </p:nvPr>
        </p:nvSpPr>
        <p:spPr>
          <a:xfrm>
            <a:off x="1603550" y="2049975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6" name="Google Shape;2296;p42"/>
          <p:cNvGrpSpPr/>
          <p:nvPr/>
        </p:nvGrpSpPr>
        <p:grpSpPr>
          <a:xfrm>
            <a:off x="5734112" y="-41318"/>
            <a:ext cx="3484627" cy="5226443"/>
            <a:chOff x="5734112" y="-41318"/>
            <a:chExt cx="3484627" cy="5226443"/>
          </a:xfrm>
        </p:grpSpPr>
        <p:sp>
          <p:nvSpPr>
            <p:cNvPr id="2297" name="Google Shape;2297;p42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2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2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2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2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2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2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2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2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2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2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2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2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2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2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2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2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2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2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2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2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2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2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2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2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2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2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2"/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2"/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2"/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2"/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2"/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2"/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2"/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2"/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2"/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2"/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2"/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2"/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2"/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2"/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2"/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2"/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2"/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2"/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1" name="Google Shape;2351;p42"/>
          <p:cNvSpPr txBox="1"/>
          <p:nvPr>
            <p:ph type="title"/>
          </p:nvPr>
        </p:nvSpPr>
        <p:spPr>
          <a:xfrm>
            <a:off x="713100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2" name="Google Shape;2352;p42"/>
          <p:cNvSpPr txBox="1"/>
          <p:nvPr>
            <p:ph hasCustomPrompt="1" idx="2" type="title"/>
          </p:nvPr>
        </p:nvSpPr>
        <p:spPr>
          <a:xfrm>
            <a:off x="1453800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3" name="Google Shape;2353;p42"/>
          <p:cNvSpPr txBox="1"/>
          <p:nvPr>
            <p:ph idx="1" type="subTitle"/>
          </p:nvPr>
        </p:nvSpPr>
        <p:spPr>
          <a:xfrm>
            <a:off x="713100" y="2405367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4" name="Google Shape;2354;p42"/>
          <p:cNvSpPr txBox="1"/>
          <p:nvPr>
            <p:ph idx="3" type="title"/>
          </p:nvPr>
        </p:nvSpPr>
        <p:spPr>
          <a:xfrm>
            <a:off x="3170229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5" name="Google Shape;2355;p42"/>
          <p:cNvSpPr txBox="1"/>
          <p:nvPr>
            <p:ph hasCustomPrompt="1" idx="4" type="title"/>
          </p:nvPr>
        </p:nvSpPr>
        <p:spPr>
          <a:xfrm>
            <a:off x="3910923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6" name="Google Shape;2356;p42"/>
          <p:cNvSpPr txBox="1"/>
          <p:nvPr>
            <p:ph idx="5" type="subTitle"/>
          </p:nvPr>
        </p:nvSpPr>
        <p:spPr>
          <a:xfrm>
            <a:off x="3170223" y="2405367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57" name="Google Shape;2357;p42"/>
          <p:cNvSpPr txBox="1"/>
          <p:nvPr>
            <p:ph idx="6" type="title"/>
          </p:nvPr>
        </p:nvSpPr>
        <p:spPr>
          <a:xfrm>
            <a:off x="713100" y="3718772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8" name="Google Shape;2358;p42"/>
          <p:cNvSpPr txBox="1"/>
          <p:nvPr>
            <p:ph hasCustomPrompt="1" idx="7" type="title"/>
          </p:nvPr>
        </p:nvSpPr>
        <p:spPr>
          <a:xfrm>
            <a:off x="1453800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59" name="Google Shape;2359;p42"/>
          <p:cNvSpPr txBox="1"/>
          <p:nvPr>
            <p:ph idx="8" type="subTitle"/>
          </p:nvPr>
        </p:nvSpPr>
        <p:spPr>
          <a:xfrm>
            <a:off x="713100" y="4136098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0" name="Google Shape;2360;p42"/>
          <p:cNvSpPr txBox="1"/>
          <p:nvPr>
            <p:ph idx="9" type="title"/>
          </p:nvPr>
        </p:nvSpPr>
        <p:spPr>
          <a:xfrm>
            <a:off x="3170229" y="3718773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1" name="Google Shape;2361;p42"/>
          <p:cNvSpPr txBox="1"/>
          <p:nvPr>
            <p:ph hasCustomPrompt="1" idx="13" type="title"/>
          </p:nvPr>
        </p:nvSpPr>
        <p:spPr>
          <a:xfrm>
            <a:off x="3910923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62" name="Google Shape;2362;p42"/>
          <p:cNvSpPr txBox="1"/>
          <p:nvPr>
            <p:ph idx="14" type="subTitle"/>
          </p:nvPr>
        </p:nvSpPr>
        <p:spPr>
          <a:xfrm>
            <a:off x="3170223" y="4136100"/>
            <a:ext cx="202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63" name="Google Shape;2363;p42"/>
          <p:cNvSpPr txBox="1"/>
          <p:nvPr>
            <p:ph idx="15" type="title"/>
          </p:nvPr>
        </p:nvSpPr>
        <p:spPr>
          <a:xfrm>
            <a:off x="507850" y="539400"/>
            <a:ext cx="5226300" cy="581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43"/>
          <p:cNvSpPr txBox="1"/>
          <p:nvPr>
            <p:ph type="title"/>
          </p:nvPr>
        </p:nvSpPr>
        <p:spPr>
          <a:xfrm>
            <a:off x="3405600" y="3419200"/>
            <a:ext cx="5025300" cy="4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66" name="Google Shape;2366;p43"/>
          <p:cNvSpPr txBox="1"/>
          <p:nvPr>
            <p:ph idx="1" type="subTitle"/>
          </p:nvPr>
        </p:nvSpPr>
        <p:spPr>
          <a:xfrm>
            <a:off x="3405825" y="1788400"/>
            <a:ext cx="50253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44"/>
          <p:cNvSpPr txBox="1"/>
          <p:nvPr>
            <p:ph type="title"/>
          </p:nvPr>
        </p:nvSpPr>
        <p:spPr>
          <a:xfrm>
            <a:off x="1087750" y="1122300"/>
            <a:ext cx="3735900" cy="5727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9" name="Google Shape;2369;p44"/>
          <p:cNvSpPr txBox="1"/>
          <p:nvPr>
            <p:ph idx="1" type="subTitle"/>
          </p:nvPr>
        </p:nvSpPr>
        <p:spPr>
          <a:xfrm>
            <a:off x="1087750" y="2262850"/>
            <a:ext cx="2983800" cy="13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1" name="Google Shape;2371;p45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2372" name="Google Shape;2372;p4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0" name="Google Shape;2390;p45"/>
          <p:cNvSpPr txBox="1"/>
          <p:nvPr>
            <p:ph idx="1" type="body"/>
          </p:nvPr>
        </p:nvSpPr>
        <p:spPr>
          <a:xfrm>
            <a:off x="13411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391" name="Google Shape;2391;p45"/>
          <p:cNvSpPr txBox="1"/>
          <p:nvPr>
            <p:ph idx="2" type="body"/>
          </p:nvPr>
        </p:nvSpPr>
        <p:spPr>
          <a:xfrm>
            <a:off x="50085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392" name="Google Shape;2392;p45"/>
          <p:cNvSpPr txBox="1"/>
          <p:nvPr>
            <p:ph type="title"/>
          </p:nvPr>
        </p:nvSpPr>
        <p:spPr>
          <a:xfrm>
            <a:off x="-152100" y="539400"/>
            <a:ext cx="94482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46"/>
          <p:cNvSpPr txBox="1"/>
          <p:nvPr>
            <p:ph type="title"/>
          </p:nvPr>
        </p:nvSpPr>
        <p:spPr>
          <a:xfrm>
            <a:off x="-131892" y="539400"/>
            <a:ext cx="9390300" cy="5829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5" name="Google Shape;2395;p46"/>
          <p:cNvSpPr txBox="1"/>
          <p:nvPr>
            <p:ph idx="2" type="title"/>
          </p:nvPr>
        </p:nvSpPr>
        <p:spPr>
          <a:xfrm>
            <a:off x="1086800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6" name="Google Shape;2396;p46"/>
          <p:cNvSpPr txBox="1"/>
          <p:nvPr>
            <p:ph idx="1" type="subTitle"/>
          </p:nvPr>
        </p:nvSpPr>
        <p:spPr>
          <a:xfrm>
            <a:off x="1086800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97" name="Google Shape;2397;p46"/>
          <p:cNvSpPr txBox="1"/>
          <p:nvPr>
            <p:ph idx="3" type="title"/>
          </p:nvPr>
        </p:nvSpPr>
        <p:spPr>
          <a:xfrm>
            <a:off x="3448196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8" name="Google Shape;2398;p46"/>
          <p:cNvSpPr txBox="1"/>
          <p:nvPr>
            <p:ph idx="4" type="subTitle"/>
          </p:nvPr>
        </p:nvSpPr>
        <p:spPr>
          <a:xfrm>
            <a:off x="3448196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99" name="Google Shape;2399;p46"/>
          <p:cNvSpPr txBox="1"/>
          <p:nvPr>
            <p:ph idx="5" type="title"/>
          </p:nvPr>
        </p:nvSpPr>
        <p:spPr>
          <a:xfrm>
            <a:off x="5809599" y="3254175"/>
            <a:ext cx="2247600" cy="4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0" name="Google Shape;2400;p46"/>
          <p:cNvSpPr txBox="1"/>
          <p:nvPr>
            <p:ph idx="6" type="subTitle"/>
          </p:nvPr>
        </p:nvSpPr>
        <p:spPr>
          <a:xfrm>
            <a:off x="5809598" y="3673150"/>
            <a:ext cx="2247600" cy="7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2" name="Google Shape;2402;p47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2403" name="Google Shape;2403;p47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7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7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7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7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7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7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2" name="Google Shape;2412;p47"/>
          <p:cNvGrpSpPr/>
          <p:nvPr/>
        </p:nvGrpSpPr>
        <p:grpSpPr>
          <a:xfrm>
            <a:off x="8637062" y="-41318"/>
            <a:ext cx="580811" cy="5226443"/>
            <a:chOff x="-74738" y="-41318"/>
            <a:chExt cx="580811" cy="5226443"/>
          </a:xfrm>
        </p:grpSpPr>
        <p:sp>
          <p:nvSpPr>
            <p:cNvPr id="2413" name="Google Shape;2413;p47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7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7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7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7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7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7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7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7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2" name="Google Shape;2422;p47"/>
          <p:cNvSpPr txBox="1"/>
          <p:nvPr>
            <p:ph type="title"/>
          </p:nvPr>
        </p:nvSpPr>
        <p:spPr>
          <a:xfrm>
            <a:off x="-124050" y="539850"/>
            <a:ext cx="93921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3" name="Google Shape;2423;p47"/>
          <p:cNvSpPr txBox="1"/>
          <p:nvPr>
            <p:ph idx="2" type="title"/>
          </p:nvPr>
        </p:nvSpPr>
        <p:spPr>
          <a:xfrm>
            <a:off x="713100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4" name="Google Shape;2424;p47"/>
          <p:cNvSpPr txBox="1"/>
          <p:nvPr>
            <p:ph idx="1" type="subTitle"/>
          </p:nvPr>
        </p:nvSpPr>
        <p:spPr>
          <a:xfrm>
            <a:off x="713100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25" name="Google Shape;2425;p47"/>
          <p:cNvSpPr txBox="1"/>
          <p:nvPr>
            <p:ph idx="3" type="title"/>
          </p:nvPr>
        </p:nvSpPr>
        <p:spPr>
          <a:xfrm>
            <a:off x="2682130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6" name="Google Shape;2426;p47"/>
          <p:cNvSpPr txBox="1"/>
          <p:nvPr>
            <p:ph idx="4" type="subTitle"/>
          </p:nvPr>
        </p:nvSpPr>
        <p:spPr>
          <a:xfrm>
            <a:off x="2682128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27" name="Google Shape;2427;p47"/>
          <p:cNvSpPr txBox="1"/>
          <p:nvPr>
            <p:ph idx="5" type="title"/>
          </p:nvPr>
        </p:nvSpPr>
        <p:spPr>
          <a:xfrm>
            <a:off x="6620181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8" name="Google Shape;2428;p47"/>
          <p:cNvSpPr txBox="1"/>
          <p:nvPr>
            <p:ph idx="6" type="subTitle"/>
          </p:nvPr>
        </p:nvSpPr>
        <p:spPr>
          <a:xfrm>
            <a:off x="6620181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29" name="Google Shape;2429;p47"/>
          <p:cNvSpPr txBox="1"/>
          <p:nvPr>
            <p:ph idx="7" type="title"/>
          </p:nvPr>
        </p:nvSpPr>
        <p:spPr>
          <a:xfrm>
            <a:off x="4651157" y="1501375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0" name="Google Shape;2430;p47"/>
          <p:cNvSpPr txBox="1"/>
          <p:nvPr>
            <p:ph idx="8" type="subTitle"/>
          </p:nvPr>
        </p:nvSpPr>
        <p:spPr>
          <a:xfrm>
            <a:off x="4651154" y="1900675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48"/>
          <p:cNvSpPr txBox="1"/>
          <p:nvPr>
            <p:ph type="title"/>
          </p:nvPr>
        </p:nvSpPr>
        <p:spPr>
          <a:xfrm>
            <a:off x="-54600" y="539850"/>
            <a:ext cx="92532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3" name="Google Shape;2433;p48"/>
          <p:cNvSpPr txBox="1"/>
          <p:nvPr>
            <p:ph idx="2" type="title"/>
          </p:nvPr>
        </p:nvSpPr>
        <p:spPr>
          <a:xfrm>
            <a:off x="929150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4" name="Google Shape;2434;p48"/>
          <p:cNvSpPr txBox="1"/>
          <p:nvPr>
            <p:ph idx="1" type="subTitle"/>
          </p:nvPr>
        </p:nvSpPr>
        <p:spPr>
          <a:xfrm>
            <a:off x="929150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35" name="Google Shape;2435;p48"/>
          <p:cNvSpPr txBox="1"/>
          <p:nvPr>
            <p:ph idx="3" type="title"/>
          </p:nvPr>
        </p:nvSpPr>
        <p:spPr>
          <a:xfrm>
            <a:off x="3529802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6" name="Google Shape;2436;p48"/>
          <p:cNvSpPr txBox="1"/>
          <p:nvPr>
            <p:ph idx="4" type="subTitle"/>
          </p:nvPr>
        </p:nvSpPr>
        <p:spPr>
          <a:xfrm>
            <a:off x="3529856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37" name="Google Shape;2437;p48"/>
          <p:cNvSpPr txBox="1"/>
          <p:nvPr>
            <p:ph idx="5" type="title"/>
          </p:nvPr>
        </p:nvSpPr>
        <p:spPr>
          <a:xfrm>
            <a:off x="929150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8" name="Google Shape;2438;p48"/>
          <p:cNvSpPr txBox="1"/>
          <p:nvPr>
            <p:ph idx="6" type="subTitle"/>
          </p:nvPr>
        </p:nvSpPr>
        <p:spPr>
          <a:xfrm>
            <a:off x="929150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39" name="Google Shape;2439;p48"/>
          <p:cNvSpPr txBox="1"/>
          <p:nvPr>
            <p:ph idx="7" type="title"/>
          </p:nvPr>
        </p:nvSpPr>
        <p:spPr>
          <a:xfrm>
            <a:off x="3529802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0" name="Google Shape;2440;p48"/>
          <p:cNvSpPr txBox="1"/>
          <p:nvPr>
            <p:ph idx="8" type="subTitle"/>
          </p:nvPr>
        </p:nvSpPr>
        <p:spPr>
          <a:xfrm>
            <a:off x="3529802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41" name="Google Shape;2441;p48"/>
          <p:cNvSpPr txBox="1"/>
          <p:nvPr>
            <p:ph idx="9" type="title"/>
          </p:nvPr>
        </p:nvSpPr>
        <p:spPr>
          <a:xfrm>
            <a:off x="6130459" y="16404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2" name="Google Shape;2442;p48"/>
          <p:cNvSpPr txBox="1"/>
          <p:nvPr>
            <p:ph idx="13" type="subTitle"/>
          </p:nvPr>
        </p:nvSpPr>
        <p:spPr>
          <a:xfrm>
            <a:off x="6130458" y="21681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43" name="Google Shape;2443;p48"/>
          <p:cNvSpPr txBox="1"/>
          <p:nvPr>
            <p:ph idx="14" type="title"/>
          </p:nvPr>
        </p:nvSpPr>
        <p:spPr>
          <a:xfrm>
            <a:off x="6130459" y="3073838"/>
            <a:ext cx="208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4" name="Google Shape;2444;p48"/>
          <p:cNvSpPr txBox="1"/>
          <p:nvPr>
            <p:ph idx="15" type="subTitle"/>
          </p:nvPr>
        </p:nvSpPr>
        <p:spPr>
          <a:xfrm>
            <a:off x="6130459" y="3601538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445" name="Google Shape;2445;p48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2446" name="Google Shape;2446;p48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8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8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2" name="Google Shape;2452;p48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2453" name="Google Shape;2453;p48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48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48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48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48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48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9" name="Google Shape;2459;p48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4" name="Google Shape;2464;p49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2465" name="Google Shape;2465;p4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9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9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9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9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4" name="Google Shape;2474;p49"/>
          <p:cNvSpPr txBox="1"/>
          <p:nvPr>
            <p:ph type="title"/>
          </p:nvPr>
        </p:nvSpPr>
        <p:spPr>
          <a:xfrm>
            <a:off x="-213150" y="539850"/>
            <a:ext cx="9570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0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77" name="Google Shape;2477;p50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2478" name="Google Shape;2478;p50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0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0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0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0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0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84" name="Google Shape;2484;p50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2485" name="Google Shape;2485;p50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50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50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50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50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50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91" name="Google Shape;2491;p50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0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oogle Shape;2496;p51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2497" name="Google Shape;2497;p51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1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1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1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6" name="Google Shape;2506;p51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2507" name="Google Shape;2507;p5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6" name="Google Shape;2516;p51"/>
          <p:cNvSpPr txBox="1"/>
          <p:nvPr>
            <p:ph type="title"/>
          </p:nvPr>
        </p:nvSpPr>
        <p:spPr>
          <a:xfrm>
            <a:off x="-135900" y="539850"/>
            <a:ext cx="94158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6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293" name="Google Shape;293;p6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6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8" name="Google Shape;2518;p52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2519" name="Google Shape;2519;p52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2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2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3" name="Google Shape;2573;p52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2574" name="Google Shape;2574;p52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52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52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52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52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52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52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52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52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52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52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52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52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52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52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52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52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52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92" name="Google Shape;2592;p52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2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2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2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2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2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2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2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2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1" name="Google Shape;2601;p52"/>
          <p:cNvSpPr txBox="1"/>
          <p:nvPr>
            <p:ph hasCustomPrompt="1" type="title"/>
          </p:nvPr>
        </p:nvSpPr>
        <p:spPr>
          <a:xfrm>
            <a:off x="4571388" y="5399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2" name="Google Shape;2602;p52"/>
          <p:cNvSpPr txBox="1"/>
          <p:nvPr>
            <p:ph idx="1" type="subTitle"/>
          </p:nvPr>
        </p:nvSpPr>
        <p:spPr>
          <a:xfrm>
            <a:off x="4571388" y="17010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603" name="Google Shape;2603;p52"/>
          <p:cNvSpPr txBox="1"/>
          <p:nvPr>
            <p:ph hasCustomPrompt="1" idx="2" type="title"/>
          </p:nvPr>
        </p:nvSpPr>
        <p:spPr>
          <a:xfrm>
            <a:off x="4571413" y="28623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04" name="Google Shape;2604;p52"/>
          <p:cNvSpPr txBox="1"/>
          <p:nvPr>
            <p:ph idx="3" type="subTitle"/>
          </p:nvPr>
        </p:nvSpPr>
        <p:spPr>
          <a:xfrm>
            <a:off x="4571413" y="40235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_1"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53"/>
          <p:cNvSpPr/>
          <p:nvPr/>
        </p:nvSpPr>
        <p:spPr>
          <a:xfrm>
            <a:off x="68956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53"/>
          <p:cNvSpPr/>
          <p:nvPr/>
        </p:nvSpPr>
        <p:spPr>
          <a:xfrm>
            <a:off x="74763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53"/>
          <p:cNvSpPr/>
          <p:nvPr/>
        </p:nvSpPr>
        <p:spPr>
          <a:xfrm>
            <a:off x="68956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53"/>
          <p:cNvSpPr/>
          <p:nvPr/>
        </p:nvSpPr>
        <p:spPr>
          <a:xfrm>
            <a:off x="74763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53"/>
          <p:cNvSpPr/>
          <p:nvPr/>
        </p:nvSpPr>
        <p:spPr>
          <a:xfrm>
            <a:off x="68956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53"/>
          <p:cNvSpPr/>
          <p:nvPr/>
        </p:nvSpPr>
        <p:spPr>
          <a:xfrm>
            <a:off x="74763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53"/>
          <p:cNvSpPr/>
          <p:nvPr/>
        </p:nvSpPr>
        <p:spPr>
          <a:xfrm>
            <a:off x="68956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53"/>
          <p:cNvSpPr/>
          <p:nvPr/>
        </p:nvSpPr>
        <p:spPr>
          <a:xfrm>
            <a:off x="74763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53"/>
          <p:cNvSpPr/>
          <p:nvPr/>
        </p:nvSpPr>
        <p:spPr>
          <a:xfrm>
            <a:off x="68956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53"/>
          <p:cNvSpPr/>
          <p:nvPr/>
        </p:nvSpPr>
        <p:spPr>
          <a:xfrm>
            <a:off x="74763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53"/>
          <p:cNvSpPr/>
          <p:nvPr/>
        </p:nvSpPr>
        <p:spPr>
          <a:xfrm>
            <a:off x="68956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53"/>
          <p:cNvSpPr/>
          <p:nvPr/>
        </p:nvSpPr>
        <p:spPr>
          <a:xfrm>
            <a:off x="74763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53"/>
          <p:cNvSpPr/>
          <p:nvPr/>
        </p:nvSpPr>
        <p:spPr>
          <a:xfrm>
            <a:off x="68956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53"/>
          <p:cNvSpPr/>
          <p:nvPr/>
        </p:nvSpPr>
        <p:spPr>
          <a:xfrm>
            <a:off x="74763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53"/>
          <p:cNvSpPr/>
          <p:nvPr/>
        </p:nvSpPr>
        <p:spPr>
          <a:xfrm>
            <a:off x="68956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53"/>
          <p:cNvSpPr/>
          <p:nvPr/>
        </p:nvSpPr>
        <p:spPr>
          <a:xfrm>
            <a:off x="74763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53"/>
          <p:cNvSpPr/>
          <p:nvPr/>
        </p:nvSpPr>
        <p:spPr>
          <a:xfrm>
            <a:off x="68956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53"/>
          <p:cNvSpPr/>
          <p:nvPr/>
        </p:nvSpPr>
        <p:spPr>
          <a:xfrm>
            <a:off x="74763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53"/>
          <p:cNvSpPr/>
          <p:nvPr/>
        </p:nvSpPr>
        <p:spPr>
          <a:xfrm>
            <a:off x="80572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53"/>
          <p:cNvSpPr/>
          <p:nvPr/>
        </p:nvSpPr>
        <p:spPr>
          <a:xfrm>
            <a:off x="86379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53"/>
          <p:cNvSpPr/>
          <p:nvPr/>
        </p:nvSpPr>
        <p:spPr>
          <a:xfrm>
            <a:off x="80572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53"/>
          <p:cNvSpPr/>
          <p:nvPr/>
        </p:nvSpPr>
        <p:spPr>
          <a:xfrm>
            <a:off x="86379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53"/>
          <p:cNvSpPr/>
          <p:nvPr/>
        </p:nvSpPr>
        <p:spPr>
          <a:xfrm>
            <a:off x="80572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53"/>
          <p:cNvSpPr/>
          <p:nvPr/>
        </p:nvSpPr>
        <p:spPr>
          <a:xfrm>
            <a:off x="86379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53"/>
          <p:cNvSpPr/>
          <p:nvPr/>
        </p:nvSpPr>
        <p:spPr>
          <a:xfrm>
            <a:off x="80572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53"/>
          <p:cNvSpPr/>
          <p:nvPr/>
        </p:nvSpPr>
        <p:spPr>
          <a:xfrm>
            <a:off x="86379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53"/>
          <p:cNvSpPr/>
          <p:nvPr/>
        </p:nvSpPr>
        <p:spPr>
          <a:xfrm>
            <a:off x="80572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53"/>
          <p:cNvSpPr/>
          <p:nvPr/>
        </p:nvSpPr>
        <p:spPr>
          <a:xfrm>
            <a:off x="86379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4" name="Google Shape;2634;p53"/>
          <p:cNvSpPr/>
          <p:nvPr/>
        </p:nvSpPr>
        <p:spPr>
          <a:xfrm>
            <a:off x="80572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53"/>
          <p:cNvSpPr/>
          <p:nvPr/>
        </p:nvSpPr>
        <p:spPr>
          <a:xfrm>
            <a:off x="86379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53"/>
          <p:cNvSpPr/>
          <p:nvPr/>
        </p:nvSpPr>
        <p:spPr>
          <a:xfrm>
            <a:off x="80572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53"/>
          <p:cNvSpPr/>
          <p:nvPr/>
        </p:nvSpPr>
        <p:spPr>
          <a:xfrm>
            <a:off x="86379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53"/>
          <p:cNvSpPr/>
          <p:nvPr/>
        </p:nvSpPr>
        <p:spPr>
          <a:xfrm>
            <a:off x="80572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53"/>
          <p:cNvSpPr/>
          <p:nvPr/>
        </p:nvSpPr>
        <p:spPr>
          <a:xfrm>
            <a:off x="86379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53"/>
          <p:cNvSpPr/>
          <p:nvPr/>
        </p:nvSpPr>
        <p:spPr>
          <a:xfrm>
            <a:off x="80572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53"/>
          <p:cNvSpPr/>
          <p:nvPr/>
        </p:nvSpPr>
        <p:spPr>
          <a:xfrm>
            <a:off x="86379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2" name="Google Shape;2642;p53"/>
          <p:cNvSpPr/>
          <p:nvPr/>
        </p:nvSpPr>
        <p:spPr>
          <a:xfrm>
            <a:off x="45720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53"/>
          <p:cNvSpPr/>
          <p:nvPr/>
        </p:nvSpPr>
        <p:spPr>
          <a:xfrm>
            <a:off x="51527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53"/>
          <p:cNvSpPr/>
          <p:nvPr/>
        </p:nvSpPr>
        <p:spPr>
          <a:xfrm>
            <a:off x="45720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53"/>
          <p:cNvSpPr/>
          <p:nvPr/>
        </p:nvSpPr>
        <p:spPr>
          <a:xfrm>
            <a:off x="51527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53"/>
          <p:cNvSpPr/>
          <p:nvPr/>
        </p:nvSpPr>
        <p:spPr>
          <a:xfrm>
            <a:off x="45720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53"/>
          <p:cNvSpPr/>
          <p:nvPr/>
        </p:nvSpPr>
        <p:spPr>
          <a:xfrm>
            <a:off x="399063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53"/>
          <p:cNvSpPr/>
          <p:nvPr/>
        </p:nvSpPr>
        <p:spPr>
          <a:xfrm>
            <a:off x="45720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53"/>
          <p:cNvSpPr/>
          <p:nvPr/>
        </p:nvSpPr>
        <p:spPr>
          <a:xfrm>
            <a:off x="51527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53"/>
          <p:cNvSpPr/>
          <p:nvPr/>
        </p:nvSpPr>
        <p:spPr>
          <a:xfrm>
            <a:off x="45720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53"/>
          <p:cNvSpPr/>
          <p:nvPr/>
        </p:nvSpPr>
        <p:spPr>
          <a:xfrm>
            <a:off x="51527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53"/>
          <p:cNvSpPr/>
          <p:nvPr/>
        </p:nvSpPr>
        <p:spPr>
          <a:xfrm>
            <a:off x="51527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53"/>
          <p:cNvSpPr/>
          <p:nvPr/>
        </p:nvSpPr>
        <p:spPr>
          <a:xfrm>
            <a:off x="45720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53"/>
          <p:cNvSpPr/>
          <p:nvPr/>
        </p:nvSpPr>
        <p:spPr>
          <a:xfrm>
            <a:off x="51527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53"/>
          <p:cNvSpPr/>
          <p:nvPr/>
        </p:nvSpPr>
        <p:spPr>
          <a:xfrm>
            <a:off x="45720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53"/>
          <p:cNvSpPr/>
          <p:nvPr/>
        </p:nvSpPr>
        <p:spPr>
          <a:xfrm>
            <a:off x="51527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53"/>
          <p:cNvSpPr/>
          <p:nvPr/>
        </p:nvSpPr>
        <p:spPr>
          <a:xfrm>
            <a:off x="45720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53"/>
          <p:cNvSpPr/>
          <p:nvPr/>
        </p:nvSpPr>
        <p:spPr>
          <a:xfrm>
            <a:off x="51527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53"/>
          <p:cNvSpPr/>
          <p:nvPr/>
        </p:nvSpPr>
        <p:spPr>
          <a:xfrm>
            <a:off x="45720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53"/>
          <p:cNvSpPr/>
          <p:nvPr/>
        </p:nvSpPr>
        <p:spPr>
          <a:xfrm>
            <a:off x="51527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53"/>
          <p:cNvSpPr/>
          <p:nvPr/>
        </p:nvSpPr>
        <p:spPr>
          <a:xfrm>
            <a:off x="57335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53"/>
          <p:cNvSpPr/>
          <p:nvPr/>
        </p:nvSpPr>
        <p:spPr>
          <a:xfrm>
            <a:off x="63142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53"/>
          <p:cNvSpPr/>
          <p:nvPr/>
        </p:nvSpPr>
        <p:spPr>
          <a:xfrm>
            <a:off x="57335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53"/>
          <p:cNvSpPr/>
          <p:nvPr/>
        </p:nvSpPr>
        <p:spPr>
          <a:xfrm>
            <a:off x="63142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53"/>
          <p:cNvSpPr/>
          <p:nvPr/>
        </p:nvSpPr>
        <p:spPr>
          <a:xfrm>
            <a:off x="57335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53"/>
          <p:cNvSpPr/>
          <p:nvPr/>
        </p:nvSpPr>
        <p:spPr>
          <a:xfrm>
            <a:off x="63142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53"/>
          <p:cNvSpPr/>
          <p:nvPr/>
        </p:nvSpPr>
        <p:spPr>
          <a:xfrm>
            <a:off x="57335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53"/>
          <p:cNvSpPr/>
          <p:nvPr/>
        </p:nvSpPr>
        <p:spPr>
          <a:xfrm>
            <a:off x="63142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53"/>
          <p:cNvSpPr/>
          <p:nvPr/>
        </p:nvSpPr>
        <p:spPr>
          <a:xfrm>
            <a:off x="57335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53"/>
          <p:cNvSpPr/>
          <p:nvPr/>
        </p:nvSpPr>
        <p:spPr>
          <a:xfrm>
            <a:off x="63142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53"/>
          <p:cNvSpPr/>
          <p:nvPr/>
        </p:nvSpPr>
        <p:spPr>
          <a:xfrm>
            <a:off x="57335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53"/>
          <p:cNvSpPr/>
          <p:nvPr/>
        </p:nvSpPr>
        <p:spPr>
          <a:xfrm>
            <a:off x="63142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53"/>
          <p:cNvSpPr/>
          <p:nvPr/>
        </p:nvSpPr>
        <p:spPr>
          <a:xfrm>
            <a:off x="57335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53"/>
          <p:cNvSpPr/>
          <p:nvPr/>
        </p:nvSpPr>
        <p:spPr>
          <a:xfrm>
            <a:off x="63142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53"/>
          <p:cNvSpPr/>
          <p:nvPr/>
        </p:nvSpPr>
        <p:spPr>
          <a:xfrm>
            <a:off x="57335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53"/>
          <p:cNvSpPr/>
          <p:nvPr/>
        </p:nvSpPr>
        <p:spPr>
          <a:xfrm>
            <a:off x="63142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53"/>
          <p:cNvSpPr/>
          <p:nvPr/>
        </p:nvSpPr>
        <p:spPr>
          <a:xfrm>
            <a:off x="57335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53"/>
          <p:cNvSpPr/>
          <p:nvPr/>
        </p:nvSpPr>
        <p:spPr>
          <a:xfrm>
            <a:off x="63142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53"/>
          <p:cNvSpPr/>
          <p:nvPr/>
        </p:nvSpPr>
        <p:spPr>
          <a:xfrm>
            <a:off x="34099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53"/>
          <p:cNvSpPr/>
          <p:nvPr/>
        </p:nvSpPr>
        <p:spPr>
          <a:xfrm>
            <a:off x="39906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53"/>
          <p:cNvSpPr/>
          <p:nvPr/>
        </p:nvSpPr>
        <p:spPr>
          <a:xfrm>
            <a:off x="10862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53"/>
          <p:cNvSpPr/>
          <p:nvPr/>
        </p:nvSpPr>
        <p:spPr>
          <a:xfrm>
            <a:off x="16669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53"/>
          <p:cNvSpPr/>
          <p:nvPr/>
        </p:nvSpPr>
        <p:spPr>
          <a:xfrm>
            <a:off x="28288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53"/>
          <p:cNvSpPr/>
          <p:nvPr/>
        </p:nvSpPr>
        <p:spPr>
          <a:xfrm>
            <a:off x="2248097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53"/>
          <p:cNvSpPr/>
          <p:nvPr/>
        </p:nvSpPr>
        <p:spPr>
          <a:xfrm>
            <a:off x="5051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53"/>
          <p:cNvSpPr/>
          <p:nvPr/>
        </p:nvSpPr>
        <p:spPr>
          <a:xfrm>
            <a:off x="-75553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53"/>
          <p:cNvSpPr/>
          <p:nvPr/>
        </p:nvSpPr>
        <p:spPr>
          <a:xfrm>
            <a:off x="34099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53"/>
          <p:cNvSpPr/>
          <p:nvPr/>
        </p:nvSpPr>
        <p:spPr>
          <a:xfrm>
            <a:off x="399063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53"/>
          <p:cNvSpPr/>
          <p:nvPr/>
        </p:nvSpPr>
        <p:spPr>
          <a:xfrm>
            <a:off x="10862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53"/>
          <p:cNvSpPr/>
          <p:nvPr/>
        </p:nvSpPr>
        <p:spPr>
          <a:xfrm>
            <a:off x="166698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53"/>
          <p:cNvSpPr/>
          <p:nvPr/>
        </p:nvSpPr>
        <p:spPr>
          <a:xfrm>
            <a:off x="28288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53"/>
          <p:cNvSpPr/>
          <p:nvPr/>
        </p:nvSpPr>
        <p:spPr>
          <a:xfrm>
            <a:off x="2248097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53"/>
          <p:cNvSpPr/>
          <p:nvPr/>
        </p:nvSpPr>
        <p:spPr>
          <a:xfrm>
            <a:off x="5051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53"/>
          <p:cNvSpPr/>
          <p:nvPr/>
        </p:nvSpPr>
        <p:spPr>
          <a:xfrm>
            <a:off x="-75553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53"/>
          <p:cNvSpPr/>
          <p:nvPr/>
        </p:nvSpPr>
        <p:spPr>
          <a:xfrm>
            <a:off x="34099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53"/>
          <p:cNvSpPr/>
          <p:nvPr/>
        </p:nvSpPr>
        <p:spPr>
          <a:xfrm>
            <a:off x="399063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53"/>
          <p:cNvSpPr/>
          <p:nvPr/>
        </p:nvSpPr>
        <p:spPr>
          <a:xfrm>
            <a:off x="10862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53"/>
          <p:cNvSpPr/>
          <p:nvPr/>
        </p:nvSpPr>
        <p:spPr>
          <a:xfrm>
            <a:off x="166698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53"/>
          <p:cNvSpPr/>
          <p:nvPr/>
        </p:nvSpPr>
        <p:spPr>
          <a:xfrm>
            <a:off x="28288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53"/>
          <p:cNvSpPr/>
          <p:nvPr/>
        </p:nvSpPr>
        <p:spPr>
          <a:xfrm>
            <a:off x="2248097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53"/>
          <p:cNvSpPr/>
          <p:nvPr/>
        </p:nvSpPr>
        <p:spPr>
          <a:xfrm>
            <a:off x="5051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53"/>
          <p:cNvSpPr/>
          <p:nvPr/>
        </p:nvSpPr>
        <p:spPr>
          <a:xfrm>
            <a:off x="-75553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53"/>
          <p:cNvSpPr/>
          <p:nvPr/>
        </p:nvSpPr>
        <p:spPr>
          <a:xfrm>
            <a:off x="34099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53"/>
          <p:cNvSpPr/>
          <p:nvPr/>
        </p:nvSpPr>
        <p:spPr>
          <a:xfrm>
            <a:off x="399063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53"/>
          <p:cNvSpPr/>
          <p:nvPr/>
        </p:nvSpPr>
        <p:spPr>
          <a:xfrm>
            <a:off x="10862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53"/>
          <p:cNvSpPr/>
          <p:nvPr/>
        </p:nvSpPr>
        <p:spPr>
          <a:xfrm>
            <a:off x="166698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53"/>
          <p:cNvSpPr/>
          <p:nvPr/>
        </p:nvSpPr>
        <p:spPr>
          <a:xfrm>
            <a:off x="28288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53"/>
          <p:cNvSpPr/>
          <p:nvPr/>
        </p:nvSpPr>
        <p:spPr>
          <a:xfrm>
            <a:off x="2248097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53"/>
          <p:cNvSpPr/>
          <p:nvPr/>
        </p:nvSpPr>
        <p:spPr>
          <a:xfrm>
            <a:off x="5051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53"/>
          <p:cNvSpPr/>
          <p:nvPr/>
        </p:nvSpPr>
        <p:spPr>
          <a:xfrm>
            <a:off x="-75553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53"/>
          <p:cNvSpPr/>
          <p:nvPr/>
        </p:nvSpPr>
        <p:spPr>
          <a:xfrm>
            <a:off x="34099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53"/>
          <p:cNvSpPr/>
          <p:nvPr/>
        </p:nvSpPr>
        <p:spPr>
          <a:xfrm>
            <a:off x="399063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53"/>
          <p:cNvSpPr/>
          <p:nvPr/>
        </p:nvSpPr>
        <p:spPr>
          <a:xfrm>
            <a:off x="10862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53"/>
          <p:cNvSpPr/>
          <p:nvPr/>
        </p:nvSpPr>
        <p:spPr>
          <a:xfrm>
            <a:off x="166698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53"/>
          <p:cNvSpPr/>
          <p:nvPr/>
        </p:nvSpPr>
        <p:spPr>
          <a:xfrm>
            <a:off x="28288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53"/>
          <p:cNvSpPr/>
          <p:nvPr/>
        </p:nvSpPr>
        <p:spPr>
          <a:xfrm>
            <a:off x="2248097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53"/>
          <p:cNvSpPr/>
          <p:nvPr/>
        </p:nvSpPr>
        <p:spPr>
          <a:xfrm>
            <a:off x="5051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53"/>
          <p:cNvSpPr/>
          <p:nvPr/>
        </p:nvSpPr>
        <p:spPr>
          <a:xfrm>
            <a:off x="-75553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53"/>
          <p:cNvSpPr/>
          <p:nvPr/>
        </p:nvSpPr>
        <p:spPr>
          <a:xfrm>
            <a:off x="-75553" y="-410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53"/>
          <p:cNvSpPr/>
          <p:nvPr/>
        </p:nvSpPr>
        <p:spPr>
          <a:xfrm>
            <a:off x="-75553" y="539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53"/>
          <p:cNvSpPr/>
          <p:nvPr/>
        </p:nvSpPr>
        <p:spPr>
          <a:xfrm>
            <a:off x="-75553" y="11203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53"/>
          <p:cNvSpPr/>
          <p:nvPr/>
        </p:nvSpPr>
        <p:spPr>
          <a:xfrm>
            <a:off x="-75553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53"/>
          <p:cNvSpPr/>
          <p:nvPr/>
        </p:nvSpPr>
        <p:spPr>
          <a:xfrm>
            <a:off x="34099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53"/>
          <p:cNvSpPr/>
          <p:nvPr/>
        </p:nvSpPr>
        <p:spPr>
          <a:xfrm>
            <a:off x="399063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53"/>
          <p:cNvSpPr/>
          <p:nvPr/>
        </p:nvSpPr>
        <p:spPr>
          <a:xfrm>
            <a:off x="10862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53"/>
          <p:cNvSpPr/>
          <p:nvPr/>
        </p:nvSpPr>
        <p:spPr>
          <a:xfrm>
            <a:off x="166698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53"/>
          <p:cNvSpPr/>
          <p:nvPr/>
        </p:nvSpPr>
        <p:spPr>
          <a:xfrm>
            <a:off x="28288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53"/>
          <p:cNvSpPr/>
          <p:nvPr/>
        </p:nvSpPr>
        <p:spPr>
          <a:xfrm>
            <a:off x="2248097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53"/>
          <p:cNvSpPr/>
          <p:nvPr/>
        </p:nvSpPr>
        <p:spPr>
          <a:xfrm>
            <a:off x="5051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53"/>
          <p:cNvSpPr/>
          <p:nvPr/>
        </p:nvSpPr>
        <p:spPr>
          <a:xfrm>
            <a:off x="34099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53"/>
          <p:cNvSpPr/>
          <p:nvPr/>
        </p:nvSpPr>
        <p:spPr>
          <a:xfrm>
            <a:off x="399063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53"/>
          <p:cNvSpPr/>
          <p:nvPr/>
        </p:nvSpPr>
        <p:spPr>
          <a:xfrm>
            <a:off x="10862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53"/>
          <p:cNvSpPr/>
          <p:nvPr/>
        </p:nvSpPr>
        <p:spPr>
          <a:xfrm>
            <a:off x="166698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53"/>
          <p:cNvSpPr/>
          <p:nvPr/>
        </p:nvSpPr>
        <p:spPr>
          <a:xfrm>
            <a:off x="28288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53"/>
          <p:cNvSpPr/>
          <p:nvPr/>
        </p:nvSpPr>
        <p:spPr>
          <a:xfrm>
            <a:off x="2248097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6" name="Google Shape;2736;p53"/>
          <p:cNvSpPr/>
          <p:nvPr/>
        </p:nvSpPr>
        <p:spPr>
          <a:xfrm>
            <a:off x="5051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53"/>
          <p:cNvSpPr/>
          <p:nvPr/>
        </p:nvSpPr>
        <p:spPr>
          <a:xfrm>
            <a:off x="34099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53"/>
          <p:cNvSpPr/>
          <p:nvPr/>
        </p:nvSpPr>
        <p:spPr>
          <a:xfrm>
            <a:off x="399063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53"/>
          <p:cNvSpPr/>
          <p:nvPr/>
        </p:nvSpPr>
        <p:spPr>
          <a:xfrm>
            <a:off x="10862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53"/>
          <p:cNvSpPr/>
          <p:nvPr/>
        </p:nvSpPr>
        <p:spPr>
          <a:xfrm>
            <a:off x="166698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53"/>
          <p:cNvSpPr/>
          <p:nvPr/>
        </p:nvSpPr>
        <p:spPr>
          <a:xfrm>
            <a:off x="28288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53"/>
          <p:cNvSpPr/>
          <p:nvPr/>
        </p:nvSpPr>
        <p:spPr>
          <a:xfrm>
            <a:off x="2248097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53"/>
          <p:cNvSpPr/>
          <p:nvPr/>
        </p:nvSpPr>
        <p:spPr>
          <a:xfrm>
            <a:off x="5051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53"/>
          <p:cNvSpPr/>
          <p:nvPr/>
        </p:nvSpPr>
        <p:spPr>
          <a:xfrm>
            <a:off x="34099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53"/>
          <p:cNvSpPr/>
          <p:nvPr/>
        </p:nvSpPr>
        <p:spPr>
          <a:xfrm>
            <a:off x="10862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53"/>
          <p:cNvSpPr/>
          <p:nvPr/>
        </p:nvSpPr>
        <p:spPr>
          <a:xfrm>
            <a:off x="166698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53"/>
          <p:cNvSpPr/>
          <p:nvPr/>
        </p:nvSpPr>
        <p:spPr>
          <a:xfrm>
            <a:off x="28288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53"/>
          <p:cNvSpPr/>
          <p:nvPr/>
        </p:nvSpPr>
        <p:spPr>
          <a:xfrm>
            <a:off x="2248097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53"/>
          <p:cNvSpPr/>
          <p:nvPr/>
        </p:nvSpPr>
        <p:spPr>
          <a:xfrm>
            <a:off x="5051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0" name="Google Shape;2750;p53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51" name="Google Shape;2751;p53"/>
          <p:cNvSpPr txBox="1"/>
          <p:nvPr>
            <p:ph idx="1" type="subTitle"/>
          </p:nvPr>
        </p:nvSpPr>
        <p:spPr>
          <a:xfrm>
            <a:off x="505250" y="1700300"/>
            <a:ext cx="52284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752" name="Google Shape;2752;p53"/>
          <p:cNvSpPr txBox="1"/>
          <p:nvPr>
            <p:ph hasCustomPrompt="1" idx="2" type="title"/>
          </p:nvPr>
        </p:nvSpPr>
        <p:spPr>
          <a:xfrm>
            <a:off x="4571400" y="539900"/>
            <a:ext cx="11622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_1"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4" name="Google Shape;2754;p54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2755" name="Google Shape;2755;p54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4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4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4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4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4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4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4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4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4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4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4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4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4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4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4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4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4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4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4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4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4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4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4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4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4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4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4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4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4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4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4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4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4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4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4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4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4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4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4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4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4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4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4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4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4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4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4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4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4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4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4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4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4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4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4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4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4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4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4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4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4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4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4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4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4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4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4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4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4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4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4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4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4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4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4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4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4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4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4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4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4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4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4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4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4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4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4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4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4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4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4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4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4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4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4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4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4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4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4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4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4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4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4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4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4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4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4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4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4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4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4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4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4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4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4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4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4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4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4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4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4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4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4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4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4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4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4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4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4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4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4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4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4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4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4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4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4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4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4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4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4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4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4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9" name="Google Shape;2899;p54"/>
          <p:cNvSpPr txBox="1"/>
          <p:nvPr>
            <p:ph type="title"/>
          </p:nvPr>
        </p:nvSpPr>
        <p:spPr>
          <a:xfrm flipH="1">
            <a:off x="4572125" y="539400"/>
            <a:ext cx="4065900" cy="116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00" name="Google Shape;2900;p54"/>
          <p:cNvSpPr txBox="1"/>
          <p:nvPr>
            <p:ph idx="1" type="subTitle"/>
          </p:nvPr>
        </p:nvSpPr>
        <p:spPr>
          <a:xfrm flipH="1">
            <a:off x="4572125" y="1701375"/>
            <a:ext cx="40659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2" name="Google Shape;2902;p55"/>
          <p:cNvGrpSpPr/>
          <p:nvPr/>
        </p:nvGrpSpPr>
        <p:grpSpPr>
          <a:xfrm>
            <a:off x="-72961" y="1700377"/>
            <a:ext cx="4645945" cy="2903605"/>
            <a:chOff x="-72961" y="1700802"/>
            <a:chExt cx="4645945" cy="2903605"/>
          </a:xfrm>
        </p:grpSpPr>
        <p:sp>
          <p:nvSpPr>
            <p:cNvPr id="2903" name="Google Shape;2903;p55"/>
            <p:cNvSpPr/>
            <p:nvPr/>
          </p:nvSpPr>
          <p:spPr>
            <a:xfrm>
              <a:off x="3992183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5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5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5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5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08" name="Google Shape;2908;p55"/>
            <p:cNvGrpSpPr/>
            <p:nvPr/>
          </p:nvGrpSpPr>
          <p:grpSpPr>
            <a:xfrm>
              <a:off x="507883" y="1700802"/>
              <a:ext cx="3484280" cy="580713"/>
              <a:chOff x="0" y="0"/>
              <a:chExt cx="3983400" cy="663900"/>
            </a:xfrm>
          </p:grpSpPr>
          <p:sp>
            <p:nvSpPr>
              <p:cNvPr id="2909" name="Google Shape;2909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5" name="Google Shape;2915;p55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2916" name="Google Shape;2916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2" name="Google Shape;2922;p55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2923" name="Google Shape;2923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9" name="Google Shape;2929;p55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2930" name="Google Shape;2930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6" name="Google Shape;2936;p55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2937" name="Google Shape;2937;p5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5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5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5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5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5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43" name="Google Shape;2943;p55"/>
            <p:cNvSpPr/>
            <p:nvPr/>
          </p:nvSpPr>
          <p:spPr>
            <a:xfrm>
              <a:off x="-72961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5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5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5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5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8" name="Google Shape;2948;p55"/>
          <p:cNvSpPr txBox="1"/>
          <p:nvPr>
            <p:ph type="title"/>
          </p:nvPr>
        </p:nvSpPr>
        <p:spPr>
          <a:xfrm flipH="1">
            <a:off x="3992200" y="539400"/>
            <a:ext cx="4065000" cy="8730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9" name="Google Shape;2949;p55"/>
          <p:cNvSpPr txBox="1"/>
          <p:nvPr>
            <p:ph idx="1" type="subTitle"/>
          </p:nvPr>
        </p:nvSpPr>
        <p:spPr>
          <a:xfrm flipH="1">
            <a:off x="4622500" y="2656250"/>
            <a:ext cx="343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950" name="Google Shape;2950;p55"/>
          <p:cNvSpPr txBox="1"/>
          <p:nvPr>
            <p:ph idx="2" type="subTitle"/>
          </p:nvPr>
        </p:nvSpPr>
        <p:spPr>
          <a:xfrm flipH="1">
            <a:off x="4622500" y="2247325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951" name="Google Shape;2951;p55"/>
          <p:cNvSpPr txBox="1"/>
          <p:nvPr/>
        </p:nvSpPr>
        <p:spPr>
          <a:xfrm flipH="1">
            <a:off x="5143600" y="3613475"/>
            <a:ext cx="291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56"/>
          <p:cNvGrpSpPr/>
          <p:nvPr/>
        </p:nvGrpSpPr>
        <p:grpSpPr>
          <a:xfrm>
            <a:off x="-74738" y="-41318"/>
            <a:ext cx="580811" cy="5226443"/>
            <a:chOff x="-74738" y="-41318"/>
            <a:chExt cx="580811" cy="5226443"/>
          </a:xfrm>
        </p:grpSpPr>
        <p:sp>
          <p:nvSpPr>
            <p:cNvPr id="2954" name="Google Shape;2954;p56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6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6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6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6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6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6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6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6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3" name="Google Shape;2963;p56"/>
          <p:cNvGrpSpPr/>
          <p:nvPr/>
        </p:nvGrpSpPr>
        <p:grpSpPr>
          <a:xfrm>
            <a:off x="8637925" y="-41318"/>
            <a:ext cx="580813" cy="5226443"/>
            <a:chOff x="8637925" y="-41318"/>
            <a:chExt cx="580813" cy="5226443"/>
          </a:xfrm>
        </p:grpSpPr>
        <p:sp>
          <p:nvSpPr>
            <p:cNvPr id="2964" name="Google Shape;2964;p5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6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6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6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6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4" name="Google Shape;2974;p57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2975" name="Google Shape;2975;p57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7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7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7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7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7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7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7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7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7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7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7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7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7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7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7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7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7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7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7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7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7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7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7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7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7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9" name="Google Shape;3029;p57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3030" name="Google Shape;3030;p57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57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57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57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57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57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57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57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57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57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57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57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57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57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57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57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57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57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8" name="Google Shape;3048;p57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7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7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7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7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7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7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8" name="Google Shape;3058;p58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3059" name="Google Shape;3059;p5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5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5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5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5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5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8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5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5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8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8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8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8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8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8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8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8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8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8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8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8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58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8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8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8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8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8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8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8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8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8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8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8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8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5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58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8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8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8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8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58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58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5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58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58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58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58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58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58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58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5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58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58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58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8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58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58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58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5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8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8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8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8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8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8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8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5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5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58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8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8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8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8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58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58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8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8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8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8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58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58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8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8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8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8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8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8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8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8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8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/>
          <p:nvPr>
            <p:ph idx="1" type="body"/>
          </p:nvPr>
        </p:nvSpPr>
        <p:spPr>
          <a:xfrm>
            <a:off x="720000" y="1700800"/>
            <a:ext cx="3852000" cy="27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4" name="Google Shape;314;p7"/>
          <p:cNvSpPr txBox="1"/>
          <p:nvPr>
            <p:ph type="title"/>
          </p:nvPr>
        </p:nvSpPr>
        <p:spPr>
          <a:xfrm>
            <a:off x="713100" y="539850"/>
            <a:ext cx="50205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8"/>
          <p:cNvGrpSpPr/>
          <p:nvPr/>
        </p:nvGrpSpPr>
        <p:grpSpPr>
          <a:xfrm>
            <a:off x="-75553" y="-41318"/>
            <a:ext cx="9294291" cy="5226443"/>
            <a:chOff x="-75553" y="-41318"/>
            <a:chExt cx="9294291" cy="5226443"/>
          </a:xfrm>
        </p:grpSpPr>
        <p:sp>
          <p:nvSpPr>
            <p:cNvPr id="317" name="Google Shape;317;p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8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372" name="Google Shape;372;p8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0" name="Google Shape;390;p8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34099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10862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666989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28288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248097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5051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8"/>
          <p:cNvSpPr txBox="1"/>
          <p:nvPr>
            <p:ph type="title"/>
          </p:nvPr>
        </p:nvSpPr>
        <p:spPr>
          <a:xfrm>
            <a:off x="505250" y="1120100"/>
            <a:ext cx="4647600" cy="29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9"/>
          <p:cNvSpPr txBox="1"/>
          <p:nvPr>
            <p:ph type="title"/>
          </p:nvPr>
        </p:nvSpPr>
        <p:spPr>
          <a:xfrm>
            <a:off x="1084275" y="539400"/>
            <a:ext cx="6975600" cy="580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4" name="Google Shape;464;p9"/>
          <p:cNvSpPr txBox="1"/>
          <p:nvPr>
            <p:ph idx="1" type="subTitle"/>
          </p:nvPr>
        </p:nvSpPr>
        <p:spPr>
          <a:xfrm>
            <a:off x="2088300" y="1104925"/>
            <a:ext cx="4967400" cy="11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65" name="Google Shape;465;p9"/>
          <p:cNvGrpSpPr/>
          <p:nvPr/>
        </p:nvGrpSpPr>
        <p:grpSpPr>
          <a:xfrm>
            <a:off x="-72961" y="2281503"/>
            <a:ext cx="9291700" cy="2903622"/>
            <a:chOff x="-72961" y="2281503"/>
            <a:chExt cx="9291700" cy="2903622"/>
          </a:xfrm>
        </p:grpSpPr>
        <p:sp>
          <p:nvSpPr>
            <p:cNvPr id="466" name="Google Shape;466;p9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9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473" name="Google Shape;473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9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457289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153615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73433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631504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6895764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457289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5153615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573433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6315047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6895764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457289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153615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73433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6315047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6895764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457289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153615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73433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6315047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6895764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" name="Google Shape;503;p9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504" name="Google Shape;504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9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511" name="Google Shape;511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" name="Google Shape;517;p9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518" name="Google Shape;518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" name="Google Shape;524;p9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525" name="Google Shape;525;p9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1" name="Google Shape;531;p9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7476506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7476506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7476506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7476506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"/>
          <p:cNvSpPr txBox="1"/>
          <p:nvPr>
            <p:ph type="title"/>
          </p:nvPr>
        </p:nvSpPr>
        <p:spPr>
          <a:xfrm>
            <a:off x="1086800" y="539400"/>
            <a:ext cx="2903700" cy="406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6" name="Google Shape;1606;p30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Char char="■"/>
              <a:defRPr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3.jpg"/><Relationship Id="rId9" Type="http://schemas.openxmlformats.org/officeDocument/2006/relationships/image" Target="../media/image9.png"/><Relationship Id="rId5" Type="http://schemas.openxmlformats.org/officeDocument/2006/relationships/image" Target="../media/image4.jp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freepik.com/free-photo/plant-pot-table-close-up_13560928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photo/room-interior-design_13195286.htm/?utm_source=slidesgo_template&amp;utm_medium=referral-link&amp;utm_campaign=s%20g_resources&amp;utm_content=freepik" TargetMode="External"/><Relationship Id="rId9" Type="http://schemas.openxmlformats.org/officeDocument/2006/relationships/hyperlink" Target="https://www.freepik.com/free-photo/minimal-tropical-leaf-assortment_13863113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photo/close-up-plant-leaves_13560932.htm/?utm_source=slidesgo_template&amp;utm_medium=referral-link&amp;utm_campaign=s%20g_resources&amp;utm_content=freepik" TargetMode="External"/><Relationship Id="rId6" Type="http://schemas.openxmlformats.org/officeDocument/2006/relationships/hyperlink" Target="https://www.freepik.com/free-photo/room-interior-design_13195244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green-monstera-leaves-white-backdrop_4743187.htm/?utm_source=slidesgo_template&amp;utm_medium=referral-link&amp;utm_campaign=s%20g_resources&amp;utm_content=freepik" TargetMode="External"/><Relationship Id="rId8" Type="http://schemas.openxmlformats.org/officeDocument/2006/relationships/hyperlink" Target="https://www.freepik.com/free-photo/decorative-plant-with-empty-frame_4204846.htm/?utm_source=slidesgo_template&amp;utm_medium=referral-link&amp;utm_campaign=s%20g_resources&amp;utm_content=freepik" TargetMode="External"/><Relationship Id="rId11" Type="http://schemas.openxmlformats.org/officeDocument/2006/relationships/hyperlink" Target="https://www.freepik.com/free-photo/minimal-tropical-leaf-arrangement_13863149.htm/?utm_source=slidesgo_template&amp;utm_medium=referral-link&amp;utm_campaign=s%20g_resources&amp;utm_content=freepik" TargetMode="External"/><Relationship Id="rId10" Type="http://schemas.openxmlformats.org/officeDocument/2006/relationships/hyperlink" Target="https://www.freepik.com/free-photo/decorative-plant-with-empty-frame_4204866.htm/?utm_source=slidesgo_template&amp;utm_medium=referral-link&amp;utm_campaign=s%20g_resources&amp;utm_content=freepik" TargetMode="External"/><Relationship Id="rId13" Type="http://schemas.openxmlformats.org/officeDocument/2006/relationships/hyperlink" Target="https://www.freepik.com/free-photo/close-up-plants-garden_13238932.htm/?utm_source=slidesgo_template&amp;utm_medium=referral-link&amp;utm_campaign=s%20g_resources&amp;utm_content=freepik" TargetMode="External"/><Relationship Id="rId12" Type="http://schemas.openxmlformats.org/officeDocument/2006/relationships/hyperlink" Target="https://www.freepik.com/free-photo/garden-home-concept_12144535.htm/?utm_source=slidesgo_template&amp;utm_medium=referral-link&amp;utm_campaign=s%20g_resources&amp;utm_content=freepik" TargetMode="External"/><Relationship Id="rId15" Type="http://schemas.openxmlformats.org/officeDocument/2006/relationships/hyperlink" Target="https://www.freepik.com/free-photo/home-garden-arrangement-with-copy-space_12404985.htm/?utm_source=slidesgo_template&amp;utm_medium=referral-link&amp;utm_campaign=s%20g_resources&amp;utm_content=freepik" TargetMode="External"/><Relationship Id="rId14" Type="http://schemas.openxmlformats.org/officeDocument/2006/relationships/hyperlink" Target="https://www.freepik.com/free-photo/front-view-indoors-plants-pots_12391853.htm/?utm_source=slidesgo_template&amp;utm_medium=referral-link&amp;utm_campaign=s%20g_resources&amp;utm_content=freepik" TargetMode="External"/><Relationship Id="rId17" Type="http://schemas.openxmlformats.org/officeDocument/2006/relationships/hyperlink" Target="https://www.freepik.com/free-photo/close-up-woman-holding-flower-pot_13560811.htm/?utm_source=slidesgo_template&amp;utm_medium=referral-link&amp;utm_campaign=s%20g_resources&amp;utm_content=freepik" TargetMode="External"/><Relationship Id="rId16" Type="http://schemas.openxmlformats.org/officeDocument/2006/relationships/hyperlink" Target="https://www.freepik.com/free-photo/abstract-minimal-concept-plant-shadows_12230355.htm/?utm_source=slidesgo_template&amp;utm_medium=referral-link&amp;utm_campaign=s%20g_resources&amp;utm_content=freepik" TargetMode="External"/><Relationship Id="rId18" Type="http://schemas.openxmlformats.org/officeDocument/2006/relationships/hyperlink" Target="https://www.freepik.com/free-photo/plants-pot-with-watering-can_13238935.htm/?utm_source=slidesgo_template&amp;utm_medium=referral-link&amp;utm_campaign=s%20g_resources&amp;utm_content=freepi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image" Target="../media/image30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7" name="Google Shape;32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500" y="1176750"/>
            <a:ext cx="2453050" cy="2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8" name="Google Shape;3208;p59"/>
          <p:cNvPicPr preferRelativeResize="0"/>
          <p:nvPr/>
        </p:nvPicPr>
        <p:blipFill rotWithShape="1">
          <a:blip r:embed="rId4">
            <a:alphaModFix/>
          </a:blip>
          <a:srcRect b="0" l="0" r="4743" t="0"/>
          <a:stretch/>
        </p:blipFill>
        <p:spPr>
          <a:xfrm>
            <a:off x="3391500" y="738800"/>
            <a:ext cx="1809125" cy="17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9" name="Google Shape;3209;p59"/>
          <p:cNvPicPr preferRelativeResize="0"/>
          <p:nvPr/>
        </p:nvPicPr>
        <p:blipFill rotWithShape="1">
          <a:blip r:embed="rId5">
            <a:alphaModFix/>
          </a:blip>
          <a:srcRect b="1283" l="18471" r="-3317" t="17999"/>
          <a:stretch/>
        </p:blipFill>
        <p:spPr>
          <a:xfrm>
            <a:off x="6328100" y="487075"/>
            <a:ext cx="2377949" cy="23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59"/>
          <p:cNvPicPr preferRelativeResize="0"/>
          <p:nvPr/>
        </p:nvPicPr>
        <p:blipFill rotWithShape="1">
          <a:blip r:embed="rId6">
            <a:alphaModFix/>
          </a:blip>
          <a:srcRect b="0" l="0" r="7002" t="0"/>
          <a:stretch/>
        </p:blipFill>
        <p:spPr>
          <a:xfrm>
            <a:off x="413325" y="2406575"/>
            <a:ext cx="3026274" cy="231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1" name="Google Shape;3211;p59"/>
          <p:cNvSpPr txBox="1"/>
          <p:nvPr>
            <p:ph idx="4294967295" type="title"/>
          </p:nvPr>
        </p:nvSpPr>
        <p:spPr>
          <a:xfrm>
            <a:off x="216325" y="88125"/>
            <a:ext cx="29805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origin</a:t>
            </a:r>
            <a:endParaRPr/>
          </a:p>
        </p:txBody>
      </p:sp>
      <p:pic>
        <p:nvPicPr>
          <p:cNvPr id="3212" name="Google Shape;321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1175" y="0"/>
            <a:ext cx="1454650" cy="14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3" name="Google Shape;3213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5925" y="3007875"/>
            <a:ext cx="582900" cy="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4" name="Google Shape;3214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063513" y="2524375"/>
            <a:ext cx="465100" cy="4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68"/>
          <p:cNvSpPr txBox="1"/>
          <p:nvPr/>
        </p:nvSpPr>
        <p:spPr>
          <a:xfrm>
            <a:off x="1312925" y="1345175"/>
            <a:ext cx="1624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 </a:t>
            </a: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lambdas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06" name="Google Shape;3406;p68"/>
          <p:cNvSpPr txBox="1"/>
          <p:nvPr/>
        </p:nvSpPr>
        <p:spPr>
          <a:xfrm>
            <a:off x="1577050" y="1977825"/>
            <a:ext cx="2057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lexica-update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ai-update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image-analyzer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407" name="Google Shape;3407;p68"/>
          <p:cNvCxnSpPr/>
          <p:nvPr/>
        </p:nvCxnSpPr>
        <p:spPr>
          <a:xfrm>
            <a:off x="1642725" y="1784900"/>
            <a:ext cx="0" cy="101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8" name="Google Shape;3408;p68"/>
          <p:cNvCxnSpPr/>
          <p:nvPr/>
        </p:nvCxnSpPr>
        <p:spPr>
          <a:xfrm rot="10800000">
            <a:off x="1647725" y="2213175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9" name="Google Shape;3409;p68"/>
          <p:cNvCxnSpPr/>
          <p:nvPr/>
        </p:nvCxnSpPr>
        <p:spPr>
          <a:xfrm rot="10800000">
            <a:off x="1647725" y="2493725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0" name="Google Shape;3410;p68"/>
          <p:cNvCxnSpPr/>
          <p:nvPr/>
        </p:nvCxnSpPr>
        <p:spPr>
          <a:xfrm rot="10800000">
            <a:off x="1647725" y="2787075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1" name="Google Shape;3411;p68"/>
          <p:cNvSpPr txBox="1"/>
          <p:nvPr/>
        </p:nvSpPr>
        <p:spPr>
          <a:xfrm>
            <a:off x="3368350" y="1345175"/>
            <a:ext cx="1624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1</a:t>
            </a:r>
            <a:r>
              <a:rPr lang="en" sz="2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S3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12" name="Google Shape;3412;p68"/>
          <p:cNvSpPr txBox="1"/>
          <p:nvPr/>
        </p:nvSpPr>
        <p:spPr>
          <a:xfrm>
            <a:off x="3962625" y="1975225"/>
            <a:ext cx="13245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olaf-s3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413" name="Google Shape;3413;p68"/>
          <p:cNvCxnSpPr/>
          <p:nvPr/>
        </p:nvCxnSpPr>
        <p:spPr>
          <a:xfrm>
            <a:off x="4028300" y="1782300"/>
            <a:ext cx="0" cy="43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4" name="Google Shape;3414;p68"/>
          <p:cNvCxnSpPr/>
          <p:nvPr/>
        </p:nvCxnSpPr>
        <p:spPr>
          <a:xfrm rot="10800000">
            <a:off x="4033300" y="2210575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5" name="Google Shape;3415;p68"/>
          <p:cNvSpPr txBox="1"/>
          <p:nvPr/>
        </p:nvSpPr>
        <p:spPr>
          <a:xfrm>
            <a:off x="5793475" y="1345175"/>
            <a:ext cx="16248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1 </a:t>
            </a:r>
            <a:r>
              <a:rPr lang="en" sz="2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dynamodb</a:t>
            </a:r>
            <a:endParaRPr sz="25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16" name="Google Shape;3416;p68"/>
          <p:cNvSpPr txBox="1"/>
          <p:nvPr/>
        </p:nvSpPr>
        <p:spPr>
          <a:xfrm>
            <a:off x="5973275" y="1973925"/>
            <a:ext cx="2057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olaf-s3</a:t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417" name="Google Shape;3417;p68"/>
          <p:cNvCxnSpPr/>
          <p:nvPr/>
        </p:nvCxnSpPr>
        <p:spPr>
          <a:xfrm rot="10800000">
            <a:off x="6043950" y="2209275"/>
            <a:ext cx="444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8" name="Google Shape;3418;p68"/>
          <p:cNvCxnSpPr/>
          <p:nvPr/>
        </p:nvCxnSpPr>
        <p:spPr>
          <a:xfrm>
            <a:off x="6043950" y="1782300"/>
            <a:ext cx="0" cy="435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19" name="Google Shape;34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48" y="1408150"/>
            <a:ext cx="444300" cy="4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0" name="Google Shape;342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950" y="1408152"/>
            <a:ext cx="444301" cy="44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1" name="Google Shape;342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9413" y="1408150"/>
            <a:ext cx="490319" cy="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p69"/>
          <p:cNvSpPr/>
          <p:nvPr/>
        </p:nvSpPr>
        <p:spPr>
          <a:xfrm>
            <a:off x="-145675" y="1885600"/>
            <a:ext cx="9384900" cy="3313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7" name="Google Shape;3427;p69"/>
          <p:cNvSpPr txBox="1"/>
          <p:nvPr>
            <p:ph type="title"/>
          </p:nvPr>
        </p:nvSpPr>
        <p:spPr>
          <a:xfrm>
            <a:off x="-145675" y="539400"/>
            <a:ext cx="5871900" cy="11646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What is Already </a:t>
            </a:r>
            <a:r>
              <a:rPr lang="en"/>
              <a:t>existing ?</a:t>
            </a:r>
            <a:endParaRPr/>
          </a:p>
        </p:txBody>
      </p:sp>
      <p:pic>
        <p:nvPicPr>
          <p:cNvPr id="3428" name="Google Shape;34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791" y="2039000"/>
            <a:ext cx="4410036" cy="31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9" name="Google Shape;342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600" y="2039000"/>
            <a:ext cx="4467325" cy="31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70"/>
          <p:cNvSpPr txBox="1"/>
          <p:nvPr>
            <p:ph type="title"/>
          </p:nvPr>
        </p:nvSpPr>
        <p:spPr>
          <a:xfrm flipH="1">
            <a:off x="3992200" y="539400"/>
            <a:ext cx="40650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435" name="Google Shape;3435;p70"/>
          <p:cNvSpPr txBox="1"/>
          <p:nvPr>
            <p:ph idx="1" type="subTitle"/>
          </p:nvPr>
        </p:nvSpPr>
        <p:spPr>
          <a:xfrm flipH="1">
            <a:off x="4622500" y="2656250"/>
            <a:ext cx="343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aurelien.fernandez@algosup.com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07 81 86 88 36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6" name="Google Shape;3436;p70"/>
          <p:cNvSpPr txBox="1"/>
          <p:nvPr/>
        </p:nvSpPr>
        <p:spPr>
          <a:xfrm flipH="1">
            <a:off x="5057200" y="4363488"/>
            <a:ext cx="3000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Please keep this slide for attribution</a:t>
            </a:r>
            <a:endParaRPr b="1"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437" name="Google Shape;3437;p70"/>
          <p:cNvPicPr preferRelativeResize="0"/>
          <p:nvPr/>
        </p:nvPicPr>
        <p:blipFill rotWithShape="1">
          <a:blip r:embed="rId3">
            <a:alphaModFix/>
          </a:blip>
          <a:srcRect b="0" l="0" r="0" t="22130"/>
          <a:stretch/>
        </p:blipFill>
        <p:spPr>
          <a:xfrm>
            <a:off x="507863" y="539287"/>
            <a:ext cx="3484298" cy="40649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8" name="Google Shape;3438;p70"/>
          <p:cNvSpPr/>
          <p:nvPr/>
        </p:nvSpPr>
        <p:spPr>
          <a:xfrm>
            <a:off x="7648300" y="1685200"/>
            <a:ext cx="408900" cy="40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9" name="Google Shape;3439;p70"/>
          <p:cNvGrpSpPr/>
          <p:nvPr/>
        </p:nvGrpSpPr>
        <p:grpSpPr>
          <a:xfrm>
            <a:off x="7710247" y="1728462"/>
            <a:ext cx="286488" cy="310321"/>
            <a:chOff x="1385007" y="2621430"/>
            <a:chExt cx="293262" cy="317659"/>
          </a:xfrm>
        </p:grpSpPr>
        <p:sp>
          <p:nvSpPr>
            <p:cNvPr id="3440" name="Google Shape;3440;p70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70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70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3" name="Google Shape;3443;p70"/>
          <p:cNvSpPr/>
          <p:nvPr/>
        </p:nvSpPr>
        <p:spPr>
          <a:xfrm>
            <a:off x="5188325" y="3552275"/>
            <a:ext cx="3093000" cy="1243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Do you have any feedback?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71"/>
          <p:cNvSpPr txBox="1"/>
          <p:nvPr>
            <p:ph idx="2" type="title"/>
          </p:nvPr>
        </p:nvSpPr>
        <p:spPr>
          <a:xfrm>
            <a:off x="1453800" y="1346263"/>
            <a:ext cx="5436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9" name="Google Shape;3449;p71"/>
          <p:cNvSpPr txBox="1"/>
          <p:nvPr>
            <p:ph idx="4" type="title"/>
          </p:nvPr>
        </p:nvSpPr>
        <p:spPr>
          <a:xfrm>
            <a:off x="3910923" y="1346263"/>
            <a:ext cx="5436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50" name="Google Shape;3450;p71"/>
          <p:cNvSpPr txBox="1"/>
          <p:nvPr>
            <p:ph idx="7" type="title"/>
          </p:nvPr>
        </p:nvSpPr>
        <p:spPr>
          <a:xfrm>
            <a:off x="1453800" y="3096450"/>
            <a:ext cx="5436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51" name="Google Shape;3451;p71"/>
          <p:cNvSpPr txBox="1"/>
          <p:nvPr>
            <p:ph idx="13" type="title"/>
          </p:nvPr>
        </p:nvSpPr>
        <p:spPr>
          <a:xfrm>
            <a:off x="3910923" y="3096450"/>
            <a:ext cx="5436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52" name="Google Shape;3452;p71"/>
          <p:cNvSpPr txBox="1"/>
          <p:nvPr>
            <p:ph type="title"/>
          </p:nvPr>
        </p:nvSpPr>
        <p:spPr>
          <a:xfrm>
            <a:off x="713100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</a:t>
            </a:r>
            <a:endParaRPr/>
          </a:p>
        </p:txBody>
      </p:sp>
      <p:sp>
        <p:nvSpPr>
          <p:cNvPr id="3453" name="Google Shape;3453;p71"/>
          <p:cNvSpPr txBox="1"/>
          <p:nvPr>
            <p:ph idx="6" type="title"/>
          </p:nvPr>
        </p:nvSpPr>
        <p:spPr>
          <a:xfrm>
            <a:off x="713100" y="3718772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propose</a:t>
            </a:r>
            <a:endParaRPr/>
          </a:p>
        </p:txBody>
      </p:sp>
      <p:sp>
        <p:nvSpPr>
          <p:cNvPr id="3454" name="Google Shape;3454;p71"/>
          <p:cNvSpPr txBox="1"/>
          <p:nvPr>
            <p:ph idx="9" type="title"/>
          </p:nvPr>
        </p:nvSpPr>
        <p:spPr>
          <a:xfrm>
            <a:off x="3170225" y="3718775"/>
            <a:ext cx="22458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works</a:t>
            </a:r>
            <a:endParaRPr/>
          </a:p>
        </p:txBody>
      </p:sp>
      <p:sp>
        <p:nvSpPr>
          <p:cNvPr id="3455" name="Google Shape;3455;p71"/>
          <p:cNvSpPr txBox="1"/>
          <p:nvPr>
            <p:ph idx="3" type="title"/>
          </p:nvPr>
        </p:nvSpPr>
        <p:spPr>
          <a:xfrm>
            <a:off x="3170229" y="1988150"/>
            <a:ext cx="20250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problematic</a:t>
            </a:r>
            <a:endParaRPr/>
          </a:p>
        </p:txBody>
      </p:sp>
      <p:sp>
        <p:nvSpPr>
          <p:cNvPr id="3456" name="Google Shape;3456;p71"/>
          <p:cNvSpPr txBox="1"/>
          <p:nvPr>
            <p:ph idx="15" type="title"/>
          </p:nvPr>
        </p:nvSpPr>
        <p:spPr>
          <a:xfrm>
            <a:off x="507850" y="539400"/>
            <a:ext cx="5226300" cy="5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TABLE</a:t>
            </a:r>
            <a:r>
              <a:rPr lang="en"/>
              <a:t> OF </a:t>
            </a:r>
            <a:r>
              <a:rPr lang="en"/>
              <a:t>CONTENTS</a:t>
            </a:r>
            <a:endParaRPr/>
          </a:p>
        </p:txBody>
      </p:sp>
      <p:pic>
        <p:nvPicPr>
          <p:cNvPr id="3457" name="Google Shape;3457;p71"/>
          <p:cNvPicPr preferRelativeResize="0"/>
          <p:nvPr/>
        </p:nvPicPr>
        <p:blipFill rotWithShape="1">
          <a:blip r:embed="rId3">
            <a:alphaModFix/>
          </a:blip>
          <a:srcRect b="13437" l="5165" r="63224" t="3719"/>
          <a:stretch/>
        </p:blipFill>
        <p:spPr>
          <a:xfrm>
            <a:off x="6314925" y="539850"/>
            <a:ext cx="2323000" cy="406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72"/>
          <p:cNvSpPr txBox="1"/>
          <p:nvPr>
            <p:ph type="title"/>
          </p:nvPr>
        </p:nvSpPr>
        <p:spPr>
          <a:xfrm>
            <a:off x="-124050" y="539850"/>
            <a:ext cx="93921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Potential </a:t>
            </a:r>
            <a:r>
              <a:rPr lang="en"/>
              <a:t>Target</a:t>
            </a:r>
            <a:endParaRPr/>
          </a:p>
        </p:txBody>
      </p:sp>
      <p:sp>
        <p:nvSpPr>
          <p:cNvPr id="3463" name="Google Shape;3463;p72"/>
          <p:cNvSpPr txBox="1"/>
          <p:nvPr>
            <p:ph idx="2" type="title"/>
          </p:nvPr>
        </p:nvSpPr>
        <p:spPr>
          <a:xfrm>
            <a:off x="1867300" y="1478963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individuals</a:t>
            </a:r>
            <a:endParaRPr/>
          </a:p>
        </p:txBody>
      </p:sp>
      <p:sp>
        <p:nvSpPr>
          <p:cNvPr id="3464" name="Google Shape;3464;p72"/>
          <p:cNvSpPr txBox="1"/>
          <p:nvPr>
            <p:ph idx="1" type="subTitle"/>
          </p:nvPr>
        </p:nvSpPr>
        <p:spPr>
          <a:xfrm>
            <a:off x="1867300" y="1878263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in apartment or in houses with a garden </a:t>
            </a:r>
            <a:endParaRPr/>
          </a:p>
        </p:txBody>
      </p:sp>
      <p:sp>
        <p:nvSpPr>
          <p:cNvPr id="3465" name="Google Shape;3465;p72"/>
          <p:cNvSpPr txBox="1"/>
          <p:nvPr>
            <p:ph idx="3" type="title"/>
          </p:nvPr>
        </p:nvSpPr>
        <p:spPr>
          <a:xfrm>
            <a:off x="5735800" y="1523788"/>
            <a:ext cx="19689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Garden centers</a:t>
            </a:r>
            <a:endParaRPr/>
          </a:p>
        </p:txBody>
      </p:sp>
      <p:sp>
        <p:nvSpPr>
          <p:cNvPr id="3466" name="Google Shape;3466;p72"/>
          <p:cNvSpPr txBox="1"/>
          <p:nvPr>
            <p:ph idx="4" type="subTitle"/>
          </p:nvPr>
        </p:nvSpPr>
        <p:spPr>
          <a:xfrm>
            <a:off x="5735803" y="1923088"/>
            <a:ext cx="1810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Garden centers which care about their plants</a:t>
            </a:r>
            <a:endParaRPr/>
          </a:p>
        </p:txBody>
      </p:sp>
      <p:sp>
        <p:nvSpPr>
          <p:cNvPr id="3467" name="Google Shape;3467;p72"/>
          <p:cNvSpPr txBox="1"/>
          <p:nvPr>
            <p:ph idx="7" type="title"/>
          </p:nvPr>
        </p:nvSpPr>
        <p:spPr>
          <a:xfrm>
            <a:off x="3801545" y="1478963"/>
            <a:ext cx="18108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Botanists</a:t>
            </a:r>
            <a:endParaRPr/>
          </a:p>
        </p:txBody>
      </p:sp>
      <p:pic>
        <p:nvPicPr>
          <p:cNvPr id="3468" name="Google Shape;3468;p72"/>
          <p:cNvPicPr preferRelativeResize="0"/>
          <p:nvPr/>
        </p:nvPicPr>
        <p:blipFill rotWithShape="1">
          <a:blip r:embed="rId3">
            <a:alphaModFix/>
          </a:blip>
          <a:srcRect b="54398" l="0" r="0" t="7533"/>
          <a:stretch/>
        </p:blipFill>
        <p:spPr>
          <a:xfrm>
            <a:off x="507875" y="2862200"/>
            <a:ext cx="8129172" cy="174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73"/>
          <p:cNvSpPr txBox="1"/>
          <p:nvPr>
            <p:ph idx="1" type="body"/>
          </p:nvPr>
        </p:nvSpPr>
        <p:spPr>
          <a:xfrm>
            <a:off x="13411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Did you like the resources on this template? Get them for free at our other websites: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PHOTOS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Plant pot on table close up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Room interior design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Close up plant leaves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Room interior design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Green monstera leaves on white backdrop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Decorative plant with empty frame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Minimal tropical leaf assortment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474" name="Google Shape;3474;p73"/>
          <p:cNvSpPr txBox="1"/>
          <p:nvPr>
            <p:ph idx="2" type="body"/>
          </p:nvPr>
        </p:nvSpPr>
        <p:spPr>
          <a:xfrm>
            <a:off x="5008500" y="1511100"/>
            <a:ext cx="3422400" cy="30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</a:pPr>
            <a:r>
              <a:rPr lang="en">
                <a:uFill>
                  <a:noFill/>
                </a:uFill>
                <a:hlinkClick r:id="rId10"/>
              </a:rPr>
              <a:t>Decorative plant with empty frame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</a:pPr>
            <a:r>
              <a:rPr lang="en">
                <a:uFill>
                  <a:noFill/>
                </a:uFill>
                <a:hlinkClick r:id="rId11"/>
              </a:rPr>
              <a:t>Minimal tropical leaf arrangement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</a:pPr>
            <a:r>
              <a:rPr lang="en">
                <a:uFill>
                  <a:noFill/>
                </a:uFill>
                <a:hlinkClick r:id="rId12"/>
              </a:rPr>
              <a:t>Garden at home concept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</a:pPr>
            <a:r>
              <a:rPr lang="en">
                <a:uFill>
                  <a:noFill/>
                </a:uFill>
                <a:hlinkClick r:id="rId13"/>
              </a:rPr>
              <a:t>Close up plants in garden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</a:pPr>
            <a:r>
              <a:rPr lang="en">
                <a:uFill>
                  <a:noFill/>
                </a:uFill>
                <a:hlinkClick r:id="rId14"/>
              </a:rPr>
              <a:t>Front view of indoors plants in pots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</a:pPr>
            <a:r>
              <a:rPr lang="en">
                <a:uFill>
                  <a:noFill/>
                </a:uFill>
                <a:hlinkClick r:id="rId15"/>
              </a:rPr>
              <a:t>Home garden arrangement with copy space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</a:pPr>
            <a:r>
              <a:rPr lang="en">
                <a:uFill>
                  <a:noFill/>
                </a:uFill>
                <a:hlinkClick r:id="rId16"/>
              </a:rPr>
              <a:t>Abstract minimal concept plant and shadows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</a:pPr>
            <a:r>
              <a:rPr lang="en">
                <a:uFill>
                  <a:noFill/>
                </a:uFill>
                <a:hlinkClick r:id="rId17"/>
              </a:rPr>
              <a:t>Close up woman holding flower pot</a:t>
            </a:r>
            <a:endParaRPr/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■"/>
            </a:pPr>
            <a:r>
              <a:rPr lang="en">
                <a:uFill>
                  <a:noFill/>
                </a:uFill>
                <a:hlinkClick r:id="rId18"/>
              </a:rPr>
              <a:t>Plants pot with watering can</a:t>
            </a:r>
            <a:endParaRPr/>
          </a:p>
        </p:txBody>
      </p:sp>
      <p:sp>
        <p:nvSpPr>
          <p:cNvPr id="3475" name="Google Shape;3475;p73"/>
          <p:cNvSpPr txBox="1"/>
          <p:nvPr>
            <p:ph type="title"/>
          </p:nvPr>
        </p:nvSpPr>
        <p:spPr>
          <a:xfrm>
            <a:off x="-152100" y="539400"/>
            <a:ext cx="94482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60"/>
          <p:cNvSpPr txBox="1"/>
          <p:nvPr>
            <p:ph type="ctrTitle"/>
          </p:nvPr>
        </p:nvSpPr>
        <p:spPr>
          <a:xfrm>
            <a:off x="381550" y="837275"/>
            <a:ext cx="4190400" cy="29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OLAF</a:t>
            </a:r>
            <a:endParaRPr sz="12200">
              <a:solidFill>
                <a:schemeClr val="dk1"/>
              </a:solidFill>
            </a:endParaRPr>
          </a:p>
        </p:txBody>
      </p:sp>
      <p:sp>
        <p:nvSpPr>
          <p:cNvPr id="3220" name="Google Shape;3220;p60"/>
          <p:cNvSpPr txBox="1"/>
          <p:nvPr>
            <p:ph idx="1" type="subTitle"/>
          </p:nvPr>
        </p:nvSpPr>
        <p:spPr>
          <a:xfrm>
            <a:off x="1087750" y="4024725"/>
            <a:ext cx="3484200" cy="5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ako"/>
                <a:ea typeface="Mako"/>
                <a:cs typeface="Mako"/>
                <a:sym typeface="Mako"/>
              </a:rPr>
              <a:t>Online Automated Farm</a:t>
            </a:r>
            <a:endParaRPr sz="1700">
              <a:latin typeface="Mako"/>
              <a:ea typeface="Mako"/>
              <a:cs typeface="Mako"/>
              <a:sym typeface="Mako"/>
            </a:endParaRPr>
          </a:p>
        </p:txBody>
      </p:sp>
      <p:sp>
        <p:nvSpPr>
          <p:cNvPr id="3221" name="Google Shape;3221;p60"/>
          <p:cNvSpPr txBox="1"/>
          <p:nvPr/>
        </p:nvSpPr>
        <p:spPr>
          <a:xfrm>
            <a:off x="7351200" y="0"/>
            <a:ext cx="179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Aurélien FERNANDEZ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222" name="Google Shape;32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50" y="567900"/>
            <a:ext cx="4267251" cy="426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61"/>
          <p:cNvSpPr txBox="1"/>
          <p:nvPr>
            <p:ph type="title"/>
          </p:nvPr>
        </p:nvSpPr>
        <p:spPr>
          <a:xfrm>
            <a:off x="0" y="539400"/>
            <a:ext cx="92706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 The  initial objectives</a:t>
            </a:r>
            <a:endParaRPr/>
          </a:p>
        </p:txBody>
      </p:sp>
      <p:sp>
        <p:nvSpPr>
          <p:cNvPr id="3228" name="Google Shape;3228;p61"/>
          <p:cNvSpPr txBox="1"/>
          <p:nvPr>
            <p:ph idx="2" type="title"/>
          </p:nvPr>
        </p:nvSpPr>
        <p:spPr>
          <a:xfrm>
            <a:off x="1603550" y="1707113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embedded system</a:t>
            </a:r>
            <a:endParaRPr/>
          </a:p>
        </p:txBody>
      </p:sp>
      <p:sp>
        <p:nvSpPr>
          <p:cNvPr id="3229" name="Google Shape;3229;p61"/>
          <p:cNvSpPr txBox="1"/>
          <p:nvPr>
            <p:ph idx="3" type="title"/>
          </p:nvPr>
        </p:nvSpPr>
        <p:spPr>
          <a:xfrm>
            <a:off x="1603550" y="3004375"/>
            <a:ext cx="3240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mobile app</a:t>
            </a:r>
            <a:endParaRPr/>
          </a:p>
        </p:txBody>
      </p:sp>
      <p:sp>
        <p:nvSpPr>
          <p:cNvPr id="3230" name="Google Shape;3230;p61"/>
          <p:cNvSpPr txBox="1"/>
          <p:nvPr>
            <p:ph idx="1" type="subTitle"/>
          </p:nvPr>
        </p:nvSpPr>
        <p:spPr>
          <a:xfrm>
            <a:off x="1603550" y="3486000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and check the status of your plants</a:t>
            </a:r>
            <a:endParaRPr/>
          </a:p>
        </p:txBody>
      </p:sp>
      <p:sp>
        <p:nvSpPr>
          <p:cNvPr id="3231" name="Google Shape;3231;p61"/>
          <p:cNvSpPr txBox="1"/>
          <p:nvPr>
            <p:ph idx="4" type="subTitle"/>
          </p:nvPr>
        </p:nvSpPr>
        <p:spPr>
          <a:xfrm>
            <a:off x="1603550" y="2188738"/>
            <a:ext cx="3240600" cy="5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and monitoring a plant </a:t>
            </a:r>
            <a:endParaRPr/>
          </a:p>
        </p:txBody>
      </p:sp>
      <p:pic>
        <p:nvPicPr>
          <p:cNvPr id="3232" name="Google Shape;3232;p61"/>
          <p:cNvPicPr preferRelativeResize="0"/>
          <p:nvPr/>
        </p:nvPicPr>
        <p:blipFill rotWithShape="1">
          <a:blip r:embed="rId3">
            <a:alphaModFix/>
          </a:blip>
          <a:srcRect b="34005" l="21974" r="21968" t="10119"/>
          <a:stretch/>
        </p:blipFill>
        <p:spPr>
          <a:xfrm>
            <a:off x="5153800" y="1707125"/>
            <a:ext cx="3484298" cy="23164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3" name="Google Shape;3233;p61"/>
          <p:cNvSpPr/>
          <p:nvPr/>
        </p:nvSpPr>
        <p:spPr>
          <a:xfrm>
            <a:off x="713089" y="195875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61"/>
          <p:cNvSpPr/>
          <p:nvPr/>
        </p:nvSpPr>
        <p:spPr>
          <a:xfrm>
            <a:off x="713089" y="325419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61"/>
          <p:cNvSpPr/>
          <p:nvPr/>
        </p:nvSpPr>
        <p:spPr>
          <a:xfrm>
            <a:off x="860424" y="2061462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6" name="Google Shape;3236;p61"/>
          <p:cNvGrpSpPr/>
          <p:nvPr/>
        </p:nvGrpSpPr>
        <p:grpSpPr>
          <a:xfrm>
            <a:off x="838630" y="3356915"/>
            <a:ext cx="329738" cy="375362"/>
            <a:chOff x="-20904875" y="2788575"/>
            <a:chExt cx="267775" cy="304825"/>
          </a:xfrm>
        </p:grpSpPr>
        <p:sp>
          <p:nvSpPr>
            <p:cNvPr id="3237" name="Google Shape;3237;p61"/>
            <p:cNvSpPr/>
            <p:nvPr/>
          </p:nvSpPr>
          <p:spPr>
            <a:xfrm>
              <a:off x="-20904875" y="2788575"/>
              <a:ext cx="267775" cy="304825"/>
            </a:xfrm>
            <a:custGeom>
              <a:rect b="b" l="l" r="r" t="t"/>
              <a:pathLst>
                <a:path extrusionOk="0" h="12193" w="10711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61"/>
            <p:cNvSpPr/>
            <p:nvPr/>
          </p:nvSpPr>
          <p:spPr>
            <a:xfrm>
              <a:off x="-20788300" y="2842125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3" name="Google Shape;3243;p62"/>
          <p:cNvGrpSpPr/>
          <p:nvPr/>
        </p:nvGrpSpPr>
        <p:grpSpPr>
          <a:xfrm>
            <a:off x="-74911" y="1"/>
            <a:ext cx="1161527" cy="5143343"/>
            <a:chOff x="8057212" y="-41318"/>
            <a:chExt cx="1161527" cy="5226443"/>
          </a:xfrm>
        </p:grpSpPr>
        <p:sp>
          <p:nvSpPr>
            <p:cNvPr id="3244" name="Google Shape;3244;p62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6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62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6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62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6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62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6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62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6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62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6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62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6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62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6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62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6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62" name="Google Shape;3262;p62"/>
          <p:cNvPicPr preferRelativeResize="0"/>
          <p:nvPr/>
        </p:nvPicPr>
        <p:blipFill rotWithShape="1">
          <a:blip r:embed="rId4">
            <a:alphaModFix/>
          </a:blip>
          <a:srcRect b="0" l="6294" r="5908" t="0"/>
          <a:stretch/>
        </p:blipFill>
        <p:spPr>
          <a:xfrm>
            <a:off x="4314275" y="0"/>
            <a:ext cx="482972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3" name="Google Shape;3263;p62"/>
          <p:cNvGrpSpPr/>
          <p:nvPr/>
        </p:nvGrpSpPr>
        <p:grpSpPr>
          <a:xfrm>
            <a:off x="1086789" y="0"/>
            <a:ext cx="1161527" cy="5143343"/>
            <a:chOff x="8057212" y="-41318"/>
            <a:chExt cx="1161527" cy="5226443"/>
          </a:xfrm>
        </p:grpSpPr>
        <p:sp>
          <p:nvSpPr>
            <p:cNvPr id="3264" name="Google Shape;3264;p62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6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62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6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62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62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6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2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2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62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6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62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6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62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6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82" name="Google Shape;328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450" y="2495475"/>
            <a:ext cx="808324" cy="143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3" name="Google Shape;328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800" y="3932650"/>
            <a:ext cx="1669975" cy="1252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4" name="Google Shape;3284;p62"/>
          <p:cNvCxnSpPr>
            <a:stCxn id="3283" idx="3"/>
          </p:cNvCxnSpPr>
          <p:nvPr/>
        </p:nvCxnSpPr>
        <p:spPr>
          <a:xfrm flipH="1" rot="10800000">
            <a:off x="2756775" y="3720385"/>
            <a:ext cx="3585600" cy="838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85" name="Google Shape;3285;p62"/>
          <p:cNvCxnSpPr>
            <a:stCxn id="3282" idx="3"/>
          </p:cNvCxnSpPr>
          <p:nvPr/>
        </p:nvCxnSpPr>
        <p:spPr>
          <a:xfrm>
            <a:off x="2756774" y="3214062"/>
            <a:ext cx="2597100" cy="293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3286" name="Google Shape;3286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50" y="-41325"/>
            <a:ext cx="1669974" cy="131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7" name="Google Shape;3287;p62"/>
          <p:cNvCxnSpPr>
            <a:stCxn id="3286" idx="3"/>
          </p:cNvCxnSpPr>
          <p:nvPr/>
        </p:nvCxnSpPr>
        <p:spPr>
          <a:xfrm>
            <a:off x="2714224" y="615800"/>
            <a:ext cx="3874800" cy="280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288" name="Google Shape;3288;p62"/>
          <p:cNvCxnSpPr/>
          <p:nvPr/>
        </p:nvCxnSpPr>
        <p:spPr>
          <a:xfrm>
            <a:off x="3339200" y="3214050"/>
            <a:ext cx="11400" cy="13917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3289" name="Google Shape;3289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6800" y="2495475"/>
            <a:ext cx="861650" cy="14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4" name="Google Shape;3294;p63"/>
          <p:cNvPicPr preferRelativeResize="0"/>
          <p:nvPr/>
        </p:nvPicPr>
        <p:blipFill rotWithShape="1">
          <a:blip r:embed="rId3">
            <a:alphaModFix/>
          </a:blip>
          <a:srcRect b="0" l="6294" r="5908" t="0"/>
          <a:stretch/>
        </p:blipFill>
        <p:spPr>
          <a:xfrm>
            <a:off x="731188" y="1621788"/>
            <a:ext cx="1784025" cy="18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5" name="Google Shape;3295;p63"/>
          <p:cNvPicPr preferRelativeResize="0"/>
          <p:nvPr/>
        </p:nvPicPr>
        <p:blipFill rotWithShape="1">
          <a:blip r:embed="rId4">
            <a:alphaModFix/>
          </a:blip>
          <a:srcRect b="0" l="13382" r="0" t="0"/>
          <a:stretch/>
        </p:blipFill>
        <p:spPr>
          <a:xfrm>
            <a:off x="4023712" y="1306238"/>
            <a:ext cx="2192401" cy="253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6" name="Google Shape;3296;p63"/>
          <p:cNvCxnSpPr>
            <a:stCxn id="3294" idx="3"/>
          </p:cNvCxnSpPr>
          <p:nvPr/>
        </p:nvCxnSpPr>
        <p:spPr>
          <a:xfrm>
            <a:off x="2515213" y="2571750"/>
            <a:ext cx="1676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97" name="Google Shape;329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763" y="1378363"/>
            <a:ext cx="1187049" cy="238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8" name="Google Shape;3298;p63"/>
          <p:cNvCxnSpPr>
            <a:endCxn id="3297" idx="1"/>
          </p:cNvCxnSpPr>
          <p:nvPr/>
        </p:nvCxnSpPr>
        <p:spPr>
          <a:xfrm>
            <a:off x="5714063" y="2571763"/>
            <a:ext cx="1511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64"/>
          <p:cNvSpPr/>
          <p:nvPr/>
        </p:nvSpPr>
        <p:spPr>
          <a:xfrm>
            <a:off x="-243775" y="1659775"/>
            <a:ext cx="5971200" cy="356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04" name="Google Shape;3304;p64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For </a:t>
            </a:r>
            <a:r>
              <a:rPr lang="en">
                <a:solidFill>
                  <a:schemeClr val="accent1"/>
                </a:solidFill>
              </a:rPr>
              <a:t>Whom 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305" name="Google Shape;33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75" y="1123450"/>
            <a:ext cx="3468499" cy="2336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65"/>
          <p:cNvSpPr txBox="1"/>
          <p:nvPr>
            <p:ph type="title"/>
          </p:nvPr>
        </p:nvSpPr>
        <p:spPr>
          <a:xfrm>
            <a:off x="-135900" y="539850"/>
            <a:ext cx="94158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Target </a:t>
            </a:r>
            <a:r>
              <a:rPr lang="en"/>
              <a:t>audience</a:t>
            </a:r>
            <a:endParaRPr/>
          </a:p>
        </p:txBody>
      </p:sp>
      <p:sp>
        <p:nvSpPr>
          <p:cNvPr id="3311" name="Google Shape;3311;p65"/>
          <p:cNvSpPr txBox="1"/>
          <p:nvPr/>
        </p:nvSpPr>
        <p:spPr>
          <a:xfrm>
            <a:off x="720013" y="2155031"/>
            <a:ext cx="1707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89%</a:t>
            </a:r>
            <a:b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~293,255 Million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12" name="Google Shape;3312;p65"/>
          <p:cNvSpPr txBox="1"/>
          <p:nvPr/>
        </p:nvSpPr>
        <p:spPr>
          <a:xfrm>
            <a:off x="720013" y="1758036"/>
            <a:ext cx="1707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United states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13" name="Google Shape;3313;p65"/>
          <p:cNvSpPr txBox="1"/>
          <p:nvPr/>
        </p:nvSpPr>
        <p:spPr>
          <a:xfrm>
            <a:off x="6674013" y="3680493"/>
            <a:ext cx="1707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64%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~43.129 Million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14" name="Google Shape;3314;p65"/>
          <p:cNvSpPr txBox="1"/>
          <p:nvPr/>
        </p:nvSpPr>
        <p:spPr>
          <a:xfrm>
            <a:off x="6674013" y="3283499"/>
            <a:ext cx="1707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France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15" name="Google Shape;3315;p65"/>
          <p:cNvGrpSpPr/>
          <p:nvPr/>
        </p:nvGrpSpPr>
        <p:grpSpPr>
          <a:xfrm>
            <a:off x="2536087" y="1840805"/>
            <a:ext cx="4071799" cy="2256665"/>
            <a:chOff x="233350" y="949250"/>
            <a:chExt cx="6859500" cy="3802300"/>
          </a:xfrm>
        </p:grpSpPr>
        <p:sp>
          <p:nvSpPr>
            <p:cNvPr id="3316" name="Google Shape;3316;p65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65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65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65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65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65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65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65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65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65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65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65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65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65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65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65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65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65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65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65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65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65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65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65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65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65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65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65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65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65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65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65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65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65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65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5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5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5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5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65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65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65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65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65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65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65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65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65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65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65" name="Google Shape;3365;p65"/>
          <p:cNvCxnSpPr>
            <a:stCxn id="3312" idx="3"/>
          </p:cNvCxnSpPr>
          <p:nvPr/>
        </p:nvCxnSpPr>
        <p:spPr>
          <a:xfrm>
            <a:off x="2427313" y="1956486"/>
            <a:ext cx="867300" cy="43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366" name="Google Shape;3366;p65"/>
          <p:cNvCxnSpPr/>
          <p:nvPr/>
        </p:nvCxnSpPr>
        <p:spPr>
          <a:xfrm rot="10800000">
            <a:off x="4419975" y="2361425"/>
            <a:ext cx="2915700" cy="109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66"/>
          <p:cNvSpPr txBox="1"/>
          <p:nvPr>
            <p:ph type="title"/>
          </p:nvPr>
        </p:nvSpPr>
        <p:spPr>
          <a:xfrm flipH="1">
            <a:off x="4560725" y="539400"/>
            <a:ext cx="4628100" cy="11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How Does </a:t>
            </a:r>
            <a:r>
              <a:rPr lang="en">
                <a:solidFill>
                  <a:schemeClr val="accent1"/>
                </a:solidFill>
              </a:rPr>
              <a:t>it works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372" name="Google Shape;3372;p66"/>
          <p:cNvPicPr preferRelativeResize="0"/>
          <p:nvPr/>
        </p:nvPicPr>
        <p:blipFill rotWithShape="1">
          <a:blip r:embed="rId3">
            <a:alphaModFix/>
          </a:blip>
          <a:srcRect b="36406" l="0" r="0" t="25499"/>
          <a:stretch/>
        </p:blipFill>
        <p:spPr>
          <a:xfrm flipH="1">
            <a:off x="507875" y="2862300"/>
            <a:ext cx="8130150" cy="174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3" name="Google Shape;3373;p66"/>
          <p:cNvPicPr preferRelativeResize="0"/>
          <p:nvPr/>
        </p:nvPicPr>
        <p:blipFill rotWithShape="1">
          <a:blip r:embed="rId4">
            <a:alphaModFix/>
          </a:blip>
          <a:srcRect b="17743" l="0" r="0" t="48940"/>
          <a:stretch/>
        </p:blipFill>
        <p:spPr>
          <a:xfrm flipH="1">
            <a:off x="507876" y="539400"/>
            <a:ext cx="3485200" cy="174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8" name="Google Shape;3378;p67"/>
          <p:cNvSpPr txBox="1"/>
          <p:nvPr/>
        </p:nvSpPr>
        <p:spPr>
          <a:xfrm>
            <a:off x="720013" y="2891353"/>
            <a:ext cx="1707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 store, process and transfer data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79" name="Google Shape;3379;p67"/>
          <p:cNvSpPr txBox="1"/>
          <p:nvPr/>
        </p:nvSpPr>
        <p:spPr>
          <a:xfrm>
            <a:off x="6716686" y="2461742"/>
            <a:ext cx="1707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Raspberry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0" name="Google Shape;3380;p67"/>
          <p:cNvSpPr txBox="1"/>
          <p:nvPr/>
        </p:nvSpPr>
        <p:spPr>
          <a:xfrm>
            <a:off x="6716686" y="2891278"/>
            <a:ext cx="1707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 create the intelligent plant pot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81" name="Google Shape;3381;p67"/>
          <p:cNvSpPr txBox="1"/>
          <p:nvPr/>
        </p:nvSpPr>
        <p:spPr>
          <a:xfrm>
            <a:off x="4717787" y="2461742"/>
            <a:ext cx="1707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AI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2" name="Google Shape;3382;p67"/>
          <p:cNvSpPr txBox="1"/>
          <p:nvPr/>
        </p:nvSpPr>
        <p:spPr>
          <a:xfrm>
            <a:off x="4717787" y="2891278"/>
            <a:ext cx="1707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 detect diseases from leaves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83" name="Google Shape;3383;p67"/>
          <p:cNvSpPr txBox="1"/>
          <p:nvPr/>
        </p:nvSpPr>
        <p:spPr>
          <a:xfrm>
            <a:off x="720013" y="2461742"/>
            <a:ext cx="1707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Aws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4" name="Google Shape;3384;p67"/>
          <p:cNvSpPr txBox="1"/>
          <p:nvPr/>
        </p:nvSpPr>
        <p:spPr>
          <a:xfrm>
            <a:off x="2718901" y="2461742"/>
            <a:ext cx="1707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Flutter</a:t>
            </a:r>
            <a:endParaRPr sz="25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5" name="Google Shape;3385;p67"/>
          <p:cNvSpPr txBox="1"/>
          <p:nvPr/>
        </p:nvSpPr>
        <p:spPr>
          <a:xfrm>
            <a:off x="2718901" y="2891353"/>
            <a:ext cx="17073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To create the mobile and the web app 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386" name="Google Shape;3386;p67"/>
          <p:cNvSpPr/>
          <p:nvPr/>
        </p:nvSpPr>
        <p:spPr>
          <a:xfrm>
            <a:off x="1283113" y="158585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87" name="Google Shape;3387;p67"/>
          <p:cNvSpPr/>
          <p:nvPr/>
        </p:nvSpPr>
        <p:spPr>
          <a:xfrm>
            <a:off x="3282163" y="158585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88" name="Google Shape;3388;p67"/>
          <p:cNvSpPr/>
          <p:nvPr/>
        </p:nvSpPr>
        <p:spPr>
          <a:xfrm>
            <a:off x="5281214" y="158585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89" name="Google Shape;3389;p67"/>
          <p:cNvSpPr/>
          <p:nvPr/>
        </p:nvSpPr>
        <p:spPr>
          <a:xfrm>
            <a:off x="7280263" y="158585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390" name="Google Shape;3390;p67"/>
          <p:cNvCxnSpPr>
            <a:stCxn id="3386" idx="3"/>
            <a:endCxn id="3387" idx="1"/>
          </p:cNvCxnSpPr>
          <p:nvPr/>
        </p:nvCxnSpPr>
        <p:spPr>
          <a:xfrm>
            <a:off x="1863913" y="1876250"/>
            <a:ext cx="14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1" name="Google Shape;3391;p67"/>
          <p:cNvCxnSpPr>
            <a:stCxn id="3387" idx="3"/>
            <a:endCxn id="3388" idx="1"/>
          </p:cNvCxnSpPr>
          <p:nvPr/>
        </p:nvCxnSpPr>
        <p:spPr>
          <a:xfrm>
            <a:off x="3862963" y="1876250"/>
            <a:ext cx="14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2" name="Google Shape;3392;p67"/>
          <p:cNvCxnSpPr>
            <a:stCxn id="3388" idx="3"/>
            <a:endCxn id="3389" idx="1"/>
          </p:cNvCxnSpPr>
          <p:nvPr/>
        </p:nvCxnSpPr>
        <p:spPr>
          <a:xfrm>
            <a:off x="5862014" y="1876250"/>
            <a:ext cx="141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3" name="Google Shape;3393;p67"/>
          <p:cNvCxnSpPr>
            <a:stCxn id="3383" idx="0"/>
            <a:endCxn id="3386" idx="2"/>
          </p:cNvCxnSpPr>
          <p:nvPr/>
        </p:nvCxnSpPr>
        <p:spPr>
          <a:xfrm rot="10800000">
            <a:off x="1573663" y="2166542"/>
            <a:ext cx="0" cy="29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394" name="Google Shape;3394;p67"/>
          <p:cNvCxnSpPr>
            <a:stCxn id="3384" idx="0"/>
            <a:endCxn id="3387" idx="2"/>
          </p:cNvCxnSpPr>
          <p:nvPr/>
        </p:nvCxnSpPr>
        <p:spPr>
          <a:xfrm rot="10800000">
            <a:off x="3572551" y="2166542"/>
            <a:ext cx="0" cy="29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395" name="Google Shape;3395;p67"/>
          <p:cNvCxnSpPr>
            <a:stCxn id="3381" idx="0"/>
            <a:endCxn id="3388" idx="2"/>
          </p:cNvCxnSpPr>
          <p:nvPr/>
        </p:nvCxnSpPr>
        <p:spPr>
          <a:xfrm flipH="1" rot="10800000">
            <a:off x="5571437" y="2166542"/>
            <a:ext cx="300" cy="29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3396" name="Google Shape;3396;p67"/>
          <p:cNvCxnSpPr>
            <a:stCxn id="3379" idx="0"/>
            <a:endCxn id="3389" idx="2"/>
          </p:cNvCxnSpPr>
          <p:nvPr/>
        </p:nvCxnSpPr>
        <p:spPr>
          <a:xfrm flipH="1" rot="10800000">
            <a:off x="7570336" y="2166542"/>
            <a:ext cx="300" cy="29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pic>
        <p:nvPicPr>
          <p:cNvPr id="3397" name="Google Shape;33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116" y="1585850"/>
            <a:ext cx="580800" cy="593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8" name="Google Shape;339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438" y="1648900"/>
            <a:ext cx="606250" cy="45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9" name="Google Shape;339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211" y="1607773"/>
            <a:ext cx="536950" cy="5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0" name="Google Shape;340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2273" y="1648898"/>
            <a:ext cx="356115" cy="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Plants Portfolio by Slidesgo">
  <a:themeElements>
    <a:clrScheme name="Simple Light">
      <a:dk1>
        <a:srgbClr val="191919"/>
      </a:dk1>
      <a:lt1>
        <a:srgbClr val="EFEFEF"/>
      </a:lt1>
      <a:dk2>
        <a:srgbClr val="999999"/>
      </a:dk2>
      <a:lt2>
        <a:srgbClr val="FFFFFF"/>
      </a:lt2>
      <a:accent1>
        <a:srgbClr val="35771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Plants Portfolio by Slidesgo">
  <a:themeElements>
    <a:clrScheme name="Simple Light">
      <a:dk1>
        <a:srgbClr val="191919"/>
      </a:dk1>
      <a:lt1>
        <a:srgbClr val="EFEFEF"/>
      </a:lt1>
      <a:dk2>
        <a:srgbClr val="999999"/>
      </a:dk2>
      <a:lt2>
        <a:srgbClr val="FFFFFF"/>
      </a:lt2>
      <a:accent1>
        <a:srgbClr val="35771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